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thumbnail" Target="docProps/thumbnail.jpeg"/><Relationship Id="rId4" Type="http://schemas.openxmlformats.org/package/2006/relationships/metadata/core-properties" Target="docProps/core.xml"/><Relationship Id="rId5" Type="http://schemas.openxmlformats.org/officeDocument/2006/relationships/extended-properties" Target="docProps/app.xml"/><Relationship Id="rId6" Type="http://schemas.openxmlformats.org/officeDocument/2006/relationships/custom-properties" Target="docProps/custom.xml"/><Relationship Id="rId7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860" r:id="rId5"/>
    <p:sldMasterId id="2147483861" r:id="rId6"/>
    <p:sldMasterId id="2147484216" r:id="rId7"/>
    <p:sldMasterId id="2147484256" r:id="rId8"/>
    <p:sldMasterId id="2147484280" r:id="rId9"/>
    <p:sldMasterId id="2147484300" r:id="rId10"/>
    <p:sldMasterId id="2147484038" r:id="rId11"/>
    <p:sldMasterId id="2147483904" r:id="rId12"/>
    <p:sldMasterId id="2147483862" r:id="rId13"/>
    <p:sldMasterId id="2147483879" r:id="rId14"/>
    <p:sldMasterId id="2147484079" r:id="rId15"/>
  </p:sldMasterIdLst>
  <p:notesMasterIdLst>
    <p:notesMasterId r:id="rId17"/>
  </p:notesMasterIdLst>
  <p:sldIdLst>
    <p:sldId id="256" r:id="rId16"/>
    <p:sldId id="257" r:id="rId33"/>
    <p:sldId id="258" r:id="rId34"/>
    <p:sldId id="259" r:id="rId35"/>
    <p:sldId id="260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68" r:id="rId44"/>
    <p:sldId id="269" r:id="rId45"/>
  </p:sldIdLst>
  <p:sldSz cx="12192000" cy="6858000"/>
  <p:notesSz cx="6858000" cy="9144000"/>
  <p:embeddedFontLst>
    <p:embeddedFont>
      <p:font typeface="Inter" panose="020B0604020202020204" charset="0"/>
      <p:regular r:id="rId18"/>
      <p:bold r:id="rId19"/>
      <p:italic r:id="rId20"/>
      <p:boldItalic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Poppins Medium" panose="00000600000000000000" pitchFamily="2" charset="0"/>
      <p:regular r:id="rId26"/>
      <p:italic r:id="rId27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B04067-1F81-BB76-8F02-4B6FC936448D}" name="Lisa Thorbjörn Olsson" initials="LTO" userId="S::lisa.thorbjorn-olsson@winningtemp.com::3cd2d9c1-7f3b-4353-beb9-be71d4f72a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54C"/>
    <a:srgbClr val="B6E6DE"/>
    <a:srgbClr val="F1F7FF"/>
    <a:srgbClr val="0D3D7D"/>
    <a:srgbClr val="1151A6"/>
    <a:srgbClr val="8AACDA"/>
    <a:srgbClr val="C4C4C4"/>
    <a:srgbClr val="D8DFE8"/>
    <a:srgbClr val="7F2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78"/>
    <p:restoredTop sz="95765"/>
  </p:normalViewPr>
  <p:slideViewPr>
    <p:cSldViewPr snapToGrid="0">
      <p:cViewPr varScale="1">
        <p:scale>
          <a:sx n="104" d="100"/>
          <a:sy n="104" d="100"/>
        </p:scale>
        <p:origin x="208" y="360"/>
      </p:cViewPr>
      <p:guideLst/>
    </p:cSldViewPr>
  </p:slideViewPr>
  <p:outlineViewPr>
    <p:cViewPr>
      <p:scale>
        <a:sx n="33" d="100"/>
        <a:sy n="33" d="100"/>
      </p:scale>
      <p:origin x="0" y="-316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9" Type="http://schemas.openxmlformats.org/officeDocument/2006/relationships/slideMaster" Target="slideMasters/slideMaster6.xml"/><Relationship Id="rId10" Type="http://schemas.openxmlformats.org/officeDocument/2006/relationships/slideMaster" Target="slideMasters/slideMaster7.xml"/><Relationship Id="rId11" Type="http://schemas.openxmlformats.org/officeDocument/2006/relationships/slideMaster" Target="slideMasters/slideMaster8.xml"/><Relationship Id="rId12" Type="http://schemas.openxmlformats.org/officeDocument/2006/relationships/slideMaster" Target="slideMasters/slideMaster9.xml"/><Relationship Id="rId13" Type="http://schemas.openxmlformats.org/officeDocument/2006/relationships/slideMaster" Target="slideMasters/slideMaster10.xml"/><Relationship Id="rId14" Type="http://schemas.openxmlformats.org/officeDocument/2006/relationships/slideMaster" Target="slideMasters/slideMaster11.xml"/><Relationship Id="rId15" Type="http://schemas.openxmlformats.org/officeDocument/2006/relationships/slideMaster" Target="slideMasters/slideMaster12.xml"/><Relationship Id="rId16" Type="http://schemas.openxmlformats.org/officeDocument/2006/relationships/slide" Target="slides/slide1.xml"/><Relationship Id="rId17" Type="http://schemas.openxmlformats.org/officeDocument/2006/relationships/notesMaster" Target="notesMasters/notesMaster1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Relationship Id="rId24" Type="http://schemas.openxmlformats.org/officeDocument/2006/relationships/font" Target="fonts/font7.fntdata"/><Relationship Id="rId25" Type="http://schemas.openxmlformats.org/officeDocument/2006/relationships/font" Target="fonts/font8.fntdata"/><Relationship Id="rId26" Type="http://schemas.openxmlformats.org/officeDocument/2006/relationships/font" Target="fonts/font9.fntdata"/><Relationship Id="rId27" Type="http://schemas.openxmlformats.org/officeDocument/2006/relationships/font" Target="fonts/font10.fntdata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microsoft.com/office/2018/10/relationships/authors" Target="authors.xml"/><Relationship Id="rId33" Type="http://schemas.openxmlformats.org/officeDocument/2006/relationships/slide" Target="slides/slide2.xml"/><Relationship Id="rId34" Type="http://schemas.openxmlformats.org/officeDocument/2006/relationships/slide" Target="slides/slide3.xml"/><Relationship Id="rId35" Type="http://schemas.openxmlformats.org/officeDocument/2006/relationships/slide" Target="slides/slide4.xml"/><Relationship Id="rId36" Type="http://schemas.openxmlformats.org/officeDocument/2006/relationships/slide" Target="slides/slide5.xml"/><Relationship Id="rId37" Type="http://schemas.openxmlformats.org/officeDocument/2006/relationships/slide" Target="slides/slide6.xml"/><Relationship Id="rId38" Type="http://schemas.openxmlformats.org/officeDocument/2006/relationships/slide" Target="slides/slide7.xml"/><Relationship Id="rId39" Type="http://schemas.openxmlformats.org/officeDocument/2006/relationships/slide" Target="slides/slide8.xml"/><Relationship Id="rId40" Type="http://schemas.openxmlformats.org/officeDocument/2006/relationships/slide" Target="slides/slide9.xml"/><Relationship Id="rId41" Type="http://schemas.openxmlformats.org/officeDocument/2006/relationships/slide" Target="slides/slide10.xml"/><Relationship Id="rId42" Type="http://schemas.openxmlformats.org/officeDocument/2006/relationships/slide" Target="slides/slide11.xml"/><Relationship Id="rId43" Type="http://schemas.openxmlformats.org/officeDocument/2006/relationships/slide" Target="slides/slide12.xml"/><Relationship Id="rId44" Type="http://schemas.openxmlformats.org/officeDocument/2006/relationships/slide" Target="slides/slide13.xml"/><Relationship Id="rId45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SE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08254C"/>
              </a:solidFill>
            </a:ln>
          </c:spPr>
          <c:cat>
            <c:strRef>
              <c:f>Sheet1!$A$2:$A$11</c:f>
              <c:strCache>
                <c:ptCount val="10"/>
                <c:pt idx="0">
                  <c:v>17 Aug</c:v>
                </c:pt>
                <c:pt idx="1">
                  <c:v>24 Aug</c:v>
                </c:pt>
                <c:pt idx="2">
                  <c:v>31 Aug</c:v>
                </c:pt>
                <c:pt idx="3">
                  <c:v>07 Sep</c:v>
                </c:pt>
                <c:pt idx="4">
                  <c:v>14 Sep</c:v>
                </c:pt>
                <c:pt idx="5">
                  <c:v>21 Sep</c:v>
                </c:pt>
                <c:pt idx="6">
                  <c:v>28 Sep</c:v>
                </c:pt>
                <c:pt idx="7">
                  <c:v>05 Oct</c:v>
                </c:pt>
                <c:pt idx="8">
                  <c:v>12 Oct</c:v>
                </c:pt>
                <c:pt idx="9">
                  <c:v>19 Oct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33</c:v>
                </c:pt>
                <c:pt idx="1">
                  <c:v>51</c:v>
                </c:pt>
                <c:pt idx="2">
                  <c:v>8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8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C0DAD8"/>
            </a:solidFill>
            <a:ln>
              <a:solidFill>
                <a:srgbClr val="C0DAD8"/>
              </a:solidFill>
            </a:ln>
          </c:spPr>
          <c:cat>
            <c:strRef>
              <c:f>Sheet1!$A$2:$A$11</c:f>
              <c:strCache>
                <c:ptCount val="10"/>
                <c:pt idx="0">
                  <c:v>17 Aug</c:v>
                </c:pt>
                <c:pt idx="1">
                  <c:v>24 Aug</c:v>
                </c:pt>
                <c:pt idx="2">
                  <c:v>31 Aug</c:v>
                </c:pt>
                <c:pt idx="3">
                  <c:v>07 Sep</c:v>
                </c:pt>
                <c:pt idx="4">
                  <c:v>14 Sep</c:v>
                </c:pt>
                <c:pt idx="5">
                  <c:v>21 Sep</c:v>
                </c:pt>
                <c:pt idx="6">
                  <c:v>28 Sep</c:v>
                </c:pt>
                <c:pt idx="7">
                  <c:v>05 Oct</c:v>
                </c:pt>
                <c:pt idx="8">
                  <c:v>12 Oct</c:v>
                </c:pt>
                <c:pt idx="9">
                  <c:v>19 Oct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20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</c:v>
                </c:pt>
              </c:strCache>
            </c:strRef>
          </c:tx>
          <c:spPr>
            <a:solidFill>
              <a:srgbClr val="D7D4F2"/>
            </a:solidFill>
            <a:ln>
              <a:solidFill>
                <a:srgbClr val="D7D4F2"/>
              </a:solidFill>
            </a:ln>
          </c:spPr>
          <c:cat>
            <c:strRef>
              <c:f>Sheet1!$A$2:$A$11</c:f>
              <c:strCache>
                <c:ptCount val="10"/>
                <c:pt idx="0">
                  <c:v>17 Aug</c:v>
                </c:pt>
                <c:pt idx="1">
                  <c:v>24 Aug</c:v>
                </c:pt>
                <c:pt idx="2">
                  <c:v>31 Aug</c:v>
                </c:pt>
                <c:pt idx="3">
                  <c:v>07 Sep</c:v>
                </c:pt>
                <c:pt idx="4">
                  <c:v>14 Sep</c:v>
                </c:pt>
                <c:pt idx="5">
                  <c:v>21 Sep</c:v>
                </c:pt>
                <c:pt idx="6">
                  <c:v>28 Sep</c:v>
                </c:pt>
                <c:pt idx="7">
                  <c:v>05 Oct</c:v>
                </c:pt>
                <c:pt idx="8">
                  <c:v>12 Oct</c:v>
                </c:pt>
                <c:pt idx="9">
                  <c:v>19 Oct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8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08254C"/>
              </a:solidFill>
            </a:ln>
          </c:spPr>
          <c:cat>
            <c:strRef>
              <c:f>Sheet1!$A$2:$A$8</c:f>
              <c:strCache>
                <c:ptCount val="7"/>
                <c:pt idx="0">
                  <c:v>Referral</c:v>
                </c:pt>
                <c:pt idx="1">
                  <c:v>Paid search</c:v>
                </c:pt>
                <c:pt idx="2">
                  <c:v>Organic search</c:v>
                </c:pt>
                <c:pt idx="3">
                  <c:v>Direct</c:v>
                </c:pt>
                <c:pt idx="4">
                  <c:v>Paid social</c:v>
                </c:pt>
                <c:pt idx="5">
                  <c:v>Organic social</c:v>
                </c:pt>
                <c:pt idx="6">
                  <c:v>Email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13</c:v>
                </c:pt>
                <c:pt idx="5">
                  <c:v>26</c:v>
                </c:pt>
                <c:pt idx="6">
                  <c:v>72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>
              <a:solidFill>
                <a:srgbClr val="E3E3E6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609AFE19-900F-DC43-8343-757A65A0E193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054427F1-3E2B-AD4D-B4D8-17A3F77F23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8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sv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sv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Relationship Id="rId3" Type="http://schemas.openxmlformats.org/officeDocument/2006/relationships/image" Target="../media/image11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7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7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5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7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.svg"/><Relationship Id="rId3" Type="http://schemas.openxmlformats.org/officeDocument/2006/relationships/image" Target="../media/image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.sv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1.svg"/><Relationship Id="rId3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99CDA3E-0287-AE56-B3E4-C5070FAB0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574" y="0"/>
            <a:ext cx="11626852" cy="6858000"/>
          </a:xfrm>
          <a:prstGeom prst="rect">
            <a:avLst/>
          </a:prstGeom>
        </p:spPr>
      </p:pic>
      <p:sp>
        <p:nvSpPr>
          <p:cNvPr id="5" name="Título 6">
            <a:extLst>
              <a:ext uri="{FF2B5EF4-FFF2-40B4-BE49-F238E27FC236}">
                <a16:creationId xmlns:a16="http://schemas.microsoft.com/office/drawing/2014/main" id="{99024FB4-9954-2FCC-383F-85CC4E937A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2150532"/>
            <a:ext cx="5235575" cy="192150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sp>
        <p:nvSpPr>
          <p:cNvPr id="2" name="Platshållare för text 64">
            <a:extLst>
              <a:ext uri="{FF2B5EF4-FFF2-40B4-BE49-F238E27FC236}">
                <a16:creationId xmlns:a16="http://schemas.microsoft.com/office/drawing/2014/main" id="{981AB688-BDC6-20FF-7E34-61984B08E1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241003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endParaRPr lang="en-US" dirty="0"/>
          </a:p>
        </p:txBody>
      </p:sp>
      <p:sp>
        <p:nvSpPr>
          <p:cNvPr id="7" name="Gráfico 4">
            <a:extLst>
              <a:ext uri="{FF2B5EF4-FFF2-40B4-BE49-F238E27FC236}">
                <a16:creationId xmlns:a16="http://schemas.microsoft.com/office/drawing/2014/main" id="{11632FA8-D29B-95B9-9F95-2D8CB2956B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6604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bild 21">
            <a:extLst>
              <a:ext uri="{FF2B5EF4-FFF2-40B4-BE49-F238E27FC236}">
                <a16:creationId xmlns:a16="http://schemas.microsoft.com/office/drawing/2014/main" id="{E18427E7-DAB9-35FE-054E-BD04F2B463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9"/>
          </p:nvPr>
        </p:nvSpPr>
        <p:spPr>
          <a:xfrm>
            <a:off x="2077190" y="-9"/>
            <a:ext cx="10114810" cy="6858005"/>
          </a:xfrm>
          <a:custGeom>
            <a:avLst/>
            <a:gdLst>
              <a:gd name="connsiteX0" fmla="*/ 8911244 w 10114810"/>
              <a:gd name="connsiteY0" fmla="*/ 0 h 6858005"/>
              <a:gd name="connsiteX1" fmla="*/ 10114810 w 10114810"/>
              <a:gd name="connsiteY1" fmla="*/ 0 h 6858005"/>
              <a:gd name="connsiteX2" fmla="*/ 10114810 w 10114810"/>
              <a:gd name="connsiteY2" fmla="*/ 6858005 h 6858005"/>
              <a:gd name="connsiteX3" fmla="*/ 0 w 10114810"/>
              <a:gd name="connsiteY3" fmla="*/ 6858005 h 6858005"/>
              <a:gd name="connsiteX4" fmla="*/ 0 w 10114810"/>
              <a:gd name="connsiteY4" fmla="*/ 6853162 h 6858005"/>
              <a:gd name="connsiteX5" fmla="*/ 186910 w 10114810"/>
              <a:gd name="connsiteY5" fmla="*/ 6825402 h 6858005"/>
              <a:gd name="connsiteX6" fmla="*/ 6273494 w 10114810"/>
              <a:gd name="connsiteY6" fmla="*/ 3941055 h 6858005"/>
              <a:gd name="connsiteX7" fmla="*/ 8834591 w 10114810"/>
              <a:gd name="connsiteY7" fmla="*/ 186175 h 68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14810" h="6858005">
                <a:moveTo>
                  <a:pt x="8911244" y="0"/>
                </a:moveTo>
                <a:lnTo>
                  <a:pt x="10114810" y="0"/>
                </a:lnTo>
                <a:lnTo>
                  <a:pt x="10114810" y="6858005"/>
                </a:lnTo>
                <a:lnTo>
                  <a:pt x="0" y="6858005"/>
                </a:lnTo>
                <a:lnTo>
                  <a:pt x="0" y="6853162"/>
                </a:lnTo>
                <a:lnTo>
                  <a:pt x="186910" y="6825402"/>
                </a:lnTo>
                <a:cubicBezTo>
                  <a:pt x="1385984" y="6636796"/>
                  <a:pt x="4064107" y="6040041"/>
                  <a:pt x="6273494" y="3941055"/>
                </a:cubicBezTo>
                <a:cubicBezTo>
                  <a:pt x="7530209" y="2742581"/>
                  <a:pt x="8419539" y="1159237"/>
                  <a:pt x="8834591" y="1861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2" name="Platshållare för text 64">
            <a:extLst>
              <a:ext uri="{FF2B5EF4-FFF2-40B4-BE49-F238E27FC236}">
                <a16:creationId xmlns:a16="http://schemas.microsoft.com/office/drawing/2014/main" id="{630C9EFA-5E09-F766-827D-4847DBCF8E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545804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endParaRPr lang="en-US" dirty="0"/>
          </a:p>
        </p:txBody>
      </p:sp>
      <p:sp>
        <p:nvSpPr>
          <p:cNvPr id="13" name="Título 6">
            <a:extLst>
              <a:ext uri="{FF2B5EF4-FFF2-40B4-BE49-F238E27FC236}">
                <a16:creationId xmlns:a16="http://schemas.microsoft.com/office/drawing/2014/main" id="{D35E48B5-3D81-08E6-547A-2A42752A3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2494263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0387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754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8FC527F1-16B0-DE57-5B72-88B6901060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7348" y="4283803"/>
            <a:ext cx="7877305" cy="35750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F9F02EB7-1D6E-B74F-3477-262B32C9F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322173"/>
            <a:ext cx="7877305" cy="1710072"/>
          </a:xfrm>
        </p:spPr>
        <p:txBody>
          <a:bodyPr anchor="b"/>
          <a:lstStyle>
            <a:lvl1pPr algn="ctr">
              <a:lnSpc>
                <a:spcPct val="90000"/>
              </a:lnSpc>
              <a:defRPr sz="60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7034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+ imag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51D6045-724A-9973-E075-74F70EC66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9831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96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+ image 2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78A57D-5B70-4D5D-DDBD-86FAADBA7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9831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Quick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section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rgbClr val="08254C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7089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E9B5A0B-06B7-AFEB-6425-454594A088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5158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3584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E9388375-836D-4445-30B3-7788138D3CA3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0EC5DEA-BA0B-6F2A-F5A8-053515C9F1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859922" y="246152"/>
            <a:ext cx="7332078" cy="661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9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2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DE81CF54-E676-B684-30EE-900259ADF9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7CA1BF3F-6580-AB4A-F3B0-835E87FF59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859922" y="246151"/>
            <a:ext cx="7332078" cy="6611849"/>
          </a:xfrm>
          <a:prstGeom prst="rect">
            <a:avLst/>
          </a:prstGeom>
        </p:spPr>
      </p:pic>
      <p:sp>
        <p:nvSpPr>
          <p:cNvPr id="5" name="Platshållare för text 64">
            <a:extLst>
              <a:ext uri="{FF2B5EF4-FFF2-40B4-BE49-F238E27FC236}">
                <a16:creationId xmlns:a16="http://schemas.microsoft.com/office/drawing/2014/main" id="{040FA761-3A9E-379C-2A4A-9E15166848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5158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ED62C5A-84E7-4F54-EAC8-85E0A1ED05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3584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rgbClr val="08254C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6173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Rektangel med rundade hörn 10">
            <a:extLst>
              <a:ext uri="{FF2B5EF4-FFF2-40B4-BE49-F238E27FC236}">
                <a16:creationId xmlns:a16="http://schemas.microsoft.com/office/drawing/2014/main" id="{0C10CE0F-E69E-45E3-0759-D4CFA306E061}"/>
              </a:ext>
            </a:extLst>
          </p:cNvPr>
          <p:cNvSpPr/>
          <p:nvPr userDrawn="1"/>
        </p:nvSpPr>
        <p:spPr>
          <a:xfrm>
            <a:off x="6095998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7" name="Título 6">
            <a:extLst>
              <a:ext uri="{FF2B5EF4-FFF2-40B4-BE49-F238E27FC236}">
                <a16:creationId xmlns:a16="http://schemas.microsoft.com/office/drawing/2014/main" id="{4565510E-A6C0-9EF7-79D1-CF2634184B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46FF32FA-006E-AC60-586A-30ECF883BB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5425" y="2471161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2DACE48A-16F7-6CA8-9E0E-A46D188E29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55425" y="3116470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00C3F74B-7EA5-1653-3C01-EF7BAE6BE9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55425" y="3761779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AEB81412-FF23-42CD-125E-5AF1A13FA3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5425" y="4407088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19CEF20-1002-6777-7004-4C28BE01C6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5667" y="2292412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C66B300A-28A7-F838-C9C5-5A00286030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35667" y="2940758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60C11C80-F1FF-5EB5-BBC2-F6D58ED410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35667" y="3589104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26D16E6A-1681-8158-4161-E187493D9C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35667" y="4237451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95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2" name="Rektangel med rundade hörn 11">
            <a:extLst>
              <a:ext uri="{FF2B5EF4-FFF2-40B4-BE49-F238E27FC236}">
                <a16:creationId xmlns:a16="http://schemas.microsoft.com/office/drawing/2014/main" id="{16BCE4D7-B4C8-9B12-4A54-BD2743DEE3A2}"/>
              </a:ext>
            </a:extLst>
          </p:cNvPr>
          <p:cNvSpPr/>
          <p:nvPr userDrawn="1"/>
        </p:nvSpPr>
        <p:spPr>
          <a:xfrm>
            <a:off x="6095998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1B64AABE-9CC1-97FF-DA70-A06B7655DF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D09F9A6A-1761-66EE-FB78-2111088DF0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5425" y="1696273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7ED039B-5421-2905-5462-9FE210E34F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55425" y="2341582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54EEDFB-F824-7D3B-005E-8699F1F6DB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55425" y="2986891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771167B7-54B6-9498-EB8A-AE311117AC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5425" y="3632200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E01A6F97-4669-AF59-239B-30F16E749B4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5425" y="4277509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242D399A-EDFA-46A7-280E-39F902B6DC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425" y="4922818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3D49B754-B1B7-A0A1-D19E-7DF14BE9A9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3622" y="1539341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34F965F-0ABB-AC61-B57E-7370B60ED1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622" y="2188720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CB26D47B-DC6A-E526-D2C0-149CE30274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53622" y="2838099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805981F5-4C8C-EE43-CD4A-CE7006778D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53622" y="3487478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E8815BCC-685F-5E58-2D3A-BD2F59E397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53622" y="4136857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05</a:t>
            </a:r>
            <a:endParaRPr lang="en-US" dirty="0"/>
          </a:p>
        </p:txBody>
      </p:sp>
      <p:sp>
        <p:nvSpPr>
          <p:cNvPr id="10" name="Platshållare för text 5">
            <a:extLst>
              <a:ext uri="{FF2B5EF4-FFF2-40B4-BE49-F238E27FC236}">
                <a16:creationId xmlns:a16="http://schemas.microsoft.com/office/drawing/2014/main" id="{69712ACB-CF3B-ED2C-DC36-DA92D4913F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53622" y="4786237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89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0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B0BD0D9B-818F-133F-FC04-74F5924E7C2F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22E80F4E-E741-BF0E-91C7-4B9AC15A6E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0" name="Gráfico 2">
            <a:extLst>
              <a:ext uri="{FF2B5EF4-FFF2-40B4-BE49-F238E27FC236}">
                <a16:creationId xmlns:a16="http://schemas.microsoft.com/office/drawing/2014/main" id="{881F9C6D-E536-1344-3472-93DCC2B084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1" name="Título 6">
            <a:extLst>
              <a:ext uri="{FF2B5EF4-FFF2-40B4-BE49-F238E27FC236}">
                <a16:creationId xmlns:a16="http://schemas.microsoft.com/office/drawing/2014/main" id="{6A826B88-847C-B63F-3961-974DEE99A2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CF23EF77-DC1D-89B1-D7AE-EABF9EBE97D5}"/>
              </a:ext>
            </a:extLst>
          </p:cNvPr>
          <p:cNvSpPr/>
          <p:nvPr userDrawn="1"/>
        </p:nvSpPr>
        <p:spPr>
          <a:xfrm>
            <a:off x="6095999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1E42988F-7E92-E727-F6BD-76BF272DCE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0825" y="621938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BF57BF5-EE62-892A-60B0-DDE840B0EF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0825" y="1212501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2A4CA2CE-3C1B-51C1-0D95-690D63EBD0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80825" y="1803064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2A82FA0-443C-29A0-8A66-D210339BC6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0825" y="2393627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BA50E778-4DDB-B6A5-25A1-39D02842ED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80825" y="2984190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A451C262-3C70-2371-2E10-3DC370923B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80825" y="3574753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4" name="Platshållare för text 7">
            <a:extLst>
              <a:ext uri="{FF2B5EF4-FFF2-40B4-BE49-F238E27FC236}">
                <a16:creationId xmlns:a16="http://schemas.microsoft.com/office/drawing/2014/main" id="{263689A7-4B97-53DB-A4F3-98A026A12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80825" y="4165316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5" name="Platshållare för text 7">
            <a:extLst>
              <a:ext uri="{FF2B5EF4-FFF2-40B4-BE49-F238E27FC236}">
                <a16:creationId xmlns:a16="http://schemas.microsoft.com/office/drawing/2014/main" id="{199932C9-726D-E158-4F57-DAC3FEE693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80825" y="4755879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6" name="Platshållare för text 7">
            <a:extLst>
              <a:ext uri="{FF2B5EF4-FFF2-40B4-BE49-F238E27FC236}">
                <a16:creationId xmlns:a16="http://schemas.microsoft.com/office/drawing/2014/main" id="{862816EC-0851-3E10-8444-7827EDDFDD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80825" y="5346442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7" name="Platshållare för text 7">
            <a:extLst>
              <a:ext uri="{FF2B5EF4-FFF2-40B4-BE49-F238E27FC236}">
                <a16:creationId xmlns:a16="http://schemas.microsoft.com/office/drawing/2014/main" id="{47F2116E-283F-3F71-A487-87D3B1CAF0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80825" y="5937004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" name="Platshållare för text 5">
            <a:extLst>
              <a:ext uri="{FF2B5EF4-FFF2-40B4-BE49-F238E27FC236}">
                <a16:creationId xmlns:a16="http://schemas.microsoft.com/office/drawing/2014/main" id="{668E9610-3326-F501-4B30-4F4E39F49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3622" y="536698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3" name="Platshållare för text 5">
            <a:extLst>
              <a:ext uri="{FF2B5EF4-FFF2-40B4-BE49-F238E27FC236}">
                <a16:creationId xmlns:a16="http://schemas.microsoft.com/office/drawing/2014/main" id="{C7D3ABC1-AA11-BEE5-DC98-2DDA647026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622" y="1124135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BA16850A-FB8E-1BB8-A196-C1BC9C34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53622" y="1711572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C51CD39E-42BC-A4B8-52A4-06F602DD842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53622" y="2299009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4F45D694-0886-A261-021E-7ED7CB13D7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53622" y="2886446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05</a:t>
            </a:r>
            <a:endParaRPr lang="en-US" dirty="0"/>
          </a:p>
        </p:txBody>
      </p:sp>
      <p:sp>
        <p:nvSpPr>
          <p:cNvPr id="32" name="Platshållare för text 5">
            <a:extLst>
              <a:ext uri="{FF2B5EF4-FFF2-40B4-BE49-F238E27FC236}">
                <a16:creationId xmlns:a16="http://schemas.microsoft.com/office/drawing/2014/main" id="{039A300A-000D-9E1E-7064-260EFF4D9E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053622" y="3473883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06</a:t>
            </a:r>
            <a:endParaRPr lang="en-US" dirty="0"/>
          </a:p>
        </p:txBody>
      </p:sp>
      <p:sp>
        <p:nvSpPr>
          <p:cNvPr id="33" name="Platshållare för text 5">
            <a:extLst>
              <a:ext uri="{FF2B5EF4-FFF2-40B4-BE49-F238E27FC236}">
                <a16:creationId xmlns:a16="http://schemas.microsoft.com/office/drawing/2014/main" id="{F246854C-0363-3BF1-CDD9-54E80AD8C5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053622" y="4061320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07</a:t>
            </a:r>
            <a:endParaRPr lang="en-US" dirty="0"/>
          </a:p>
        </p:txBody>
      </p:sp>
      <p:sp>
        <p:nvSpPr>
          <p:cNvPr id="34" name="Platshållare för text 5">
            <a:extLst>
              <a:ext uri="{FF2B5EF4-FFF2-40B4-BE49-F238E27FC236}">
                <a16:creationId xmlns:a16="http://schemas.microsoft.com/office/drawing/2014/main" id="{8A1DF47A-AFA9-C506-ECBD-F9F13BCC89B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053622" y="4648757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08</a:t>
            </a:r>
            <a:endParaRPr lang="en-US" dirty="0"/>
          </a:p>
        </p:txBody>
      </p:sp>
      <p:sp>
        <p:nvSpPr>
          <p:cNvPr id="35" name="Platshållare för text 5">
            <a:extLst>
              <a:ext uri="{FF2B5EF4-FFF2-40B4-BE49-F238E27FC236}">
                <a16:creationId xmlns:a16="http://schemas.microsoft.com/office/drawing/2014/main" id="{4BAC121B-48C5-0AC7-F783-7BDFC548A46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53622" y="5236194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09</a:t>
            </a:r>
            <a:endParaRPr lang="en-US" dirty="0"/>
          </a:p>
        </p:txBody>
      </p:sp>
      <p:sp>
        <p:nvSpPr>
          <p:cNvPr id="36" name="Platshållare för text 5">
            <a:extLst>
              <a:ext uri="{FF2B5EF4-FFF2-40B4-BE49-F238E27FC236}">
                <a16:creationId xmlns:a16="http://schemas.microsoft.com/office/drawing/2014/main" id="{4327EAA5-0DDB-E00D-D986-48541B97E1F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053622" y="5823628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6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700D416B-70D3-13EF-FA1E-9D83315B9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778055"/>
            <a:ext cx="9750423" cy="640334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D0E9FF26-ADB6-E017-5FB5-EC2B28EE9A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234384"/>
            <a:ext cx="9750422" cy="384556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528992AD-D32F-0AC9-9B3D-07B52C90F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6" y="1567415"/>
            <a:ext cx="975042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4" name="Frihandsfigur 13">
            <a:extLst>
              <a:ext uri="{FF2B5EF4-FFF2-40B4-BE49-F238E27FC236}">
                <a16:creationId xmlns:a16="http://schemas.microsoft.com/office/drawing/2014/main" id="{DDA8E751-18AF-5218-621D-24D46ECB5E79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689" y="837078"/>
            <a:ext cx="4970206" cy="5183844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AACE4133-CCC1-58B1-050B-24DCF6B5E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5794" y="1334529"/>
            <a:ext cx="4424515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385DCF5E-4FCF-066A-A33A-07C26A2B9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795" y="2530923"/>
            <a:ext cx="4424516" cy="29925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esse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est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7" name="Frihandsfigur 6">
            <a:extLst>
              <a:ext uri="{FF2B5EF4-FFF2-40B4-BE49-F238E27FC236}">
                <a16:creationId xmlns:a16="http://schemas.microsoft.com/office/drawing/2014/main" id="{DC41E18F-8B42-7EA3-2075-782993D07332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1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1631" y="837078"/>
            <a:ext cx="4970206" cy="5183844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AACE4133-CCC1-58B1-050B-24DCF6B5E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1334529"/>
            <a:ext cx="4424515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385DCF5E-4FCF-066A-A33A-07C26A2B9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1690" y="2530923"/>
            <a:ext cx="4424516" cy="29925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esse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est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7" name="Frihandsfigur 6">
            <a:extLst>
              <a:ext uri="{FF2B5EF4-FFF2-40B4-BE49-F238E27FC236}">
                <a16:creationId xmlns:a16="http://schemas.microsoft.com/office/drawing/2014/main" id="{DC41E18F-8B42-7EA3-2075-782993D07332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59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6997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6" name="Bild 20">
            <a:extLst>
              <a:ext uri="{FF2B5EF4-FFF2-40B4-BE49-F238E27FC236}">
                <a16:creationId xmlns:a16="http://schemas.microsoft.com/office/drawing/2014/main" id="{17E4A739-ED43-2AEB-5C3F-D2891580C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42557" y="0"/>
            <a:ext cx="10149443" cy="6859379"/>
          </a:xfrm>
          <a:custGeom>
            <a:avLst/>
            <a:gdLst>
              <a:gd name="connsiteX0" fmla="*/ 9011380 w 10224032"/>
              <a:gd name="connsiteY0" fmla="*/ 0 h 6909789"/>
              <a:gd name="connsiteX1" fmla="*/ 6353713 w 10224032"/>
              <a:gd name="connsiteY1" fmla="*/ 3970816 h 6909789"/>
              <a:gd name="connsiteX2" fmla="*/ 0 w 10224032"/>
              <a:gd name="connsiteY2" fmla="*/ 6909790 h 6909789"/>
              <a:gd name="connsiteX3" fmla="*/ 10224032 w 10224032"/>
              <a:gd name="connsiteY3" fmla="*/ 6909790 h 6909789"/>
              <a:gd name="connsiteX4" fmla="*/ 10224032 w 10224032"/>
              <a:gd name="connsiteY4" fmla="*/ 0 h 6909789"/>
              <a:gd name="connsiteX5" fmla="*/ 9018642 w 10224032"/>
              <a:gd name="connsiteY5" fmla="*/ 0 h 6909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24032" h="6909789">
                <a:moveTo>
                  <a:pt x="9011380" y="0"/>
                </a:moveTo>
                <a:cubicBezTo>
                  <a:pt x="8633789" y="953565"/>
                  <a:pt x="7704331" y="2682792"/>
                  <a:pt x="6353713" y="3970816"/>
                </a:cubicBezTo>
                <a:cubicBezTo>
                  <a:pt x="3979240" y="6226638"/>
                  <a:pt x="1067424" y="6760350"/>
                  <a:pt x="0" y="6909790"/>
                </a:cubicBezTo>
                <a:lnTo>
                  <a:pt x="10224032" y="6909790"/>
                </a:lnTo>
                <a:lnTo>
                  <a:pt x="10224032" y="0"/>
                </a:lnTo>
                <a:cubicBezTo>
                  <a:pt x="10224032" y="0"/>
                  <a:pt x="9018642" y="0"/>
                  <a:pt x="9018642" y="0"/>
                </a:cubicBezTo>
                <a:close/>
              </a:path>
            </a:pathLst>
          </a:custGeom>
          <a:solidFill>
            <a:schemeClr val="bg1">
              <a:alpha val="43000"/>
            </a:schemeClr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Título 6">
            <a:extLst>
              <a:ext uri="{FF2B5EF4-FFF2-40B4-BE49-F238E27FC236}">
                <a16:creationId xmlns:a16="http://schemas.microsoft.com/office/drawing/2014/main" id="{439515C3-2076-1AEC-7A2E-42F4792560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1803" y="1057184"/>
            <a:ext cx="3514497" cy="961195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37BA335F-878D-0678-E35E-91F7755A9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1801" y="2424779"/>
            <a:ext cx="4924197" cy="282038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0094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3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2947973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D1B3E48D-1B59-0336-C0AC-31C31CEF59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4362" y="216021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F9ED27FC-E237-0B6A-B543-FC3F1FDE36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4359" y="181283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303D75B3-2B03-F714-482E-243405EC4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4362" y="331576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CA6092E8-A049-75BB-7A32-F4161E45FD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4359" y="296839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cxnSp>
        <p:nvCxnSpPr>
          <p:cNvPr id="21" name="Rak 20">
            <a:extLst>
              <a:ext uri="{FF2B5EF4-FFF2-40B4-BE49-F238E27FC236}">
                <a16:creationId xmlns:a16="http://schemas.microsoft.com/office/drawing/2014/main" id="{E3996387-EB58-E26F-FA84-A291131862F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399754" y="1742739"/>
            <a:ext cx="0" cy="3281083"/>
          </a:xfrm>
          <a:prstGeom prst="line">
            <a:avLst/>
          </a:prstGeom>
          <a:ln w="31750" cap="rnd">
            <a:solidFill>
              <a:schemeClr val="tx2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631287B4-1CED-75F9-6D32-95B679711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94362" y="447131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AE627FE6-4F7A-9708-EBF4-F8DE9CCB0F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4359" y="412394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Third</a:t>
            </a:r>
            <a:r>
              <a:rPr lang="en-GB" noProof="0" dirty="0"/>
              <a:t> thing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C8621831-0976-4ABA-0F06-24CA033F0D4D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17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4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58437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2947973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E6910F0D-E7E1-5522-D000-46F69DA89A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94362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AB14BE1D-AA67-E3B5-F7AE-0965362F4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359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6" name="Platshållare för text 7">
            <a:extLst>
              <a:ext uri="{FF2B5EF4-FFF2-40B4-BE49-F238E27FC236}">
                <a16:creationId xmlns:a16="http://schemas.microsoft.com/office/drawing/2014/main" id="{FC23EB61-E11A-4FDC-D187-43B4DDF6A3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4362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CD8D51B-E660-85C0-93A1-28D485F682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4359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1BF09B7E-236A-C95C-86E4-5E7558F42C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4362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A3FCE83C-A189-8B79-A221-26318920D7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4359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cxnSp>
        <p:nvCxnSpPr>
          <p:cNvPr id="13" name="Rak 12">
            <a:extLst>
              <a:ext uri="{FF2B5EF4-FFF2-40B4-BE49-F238E27FC236}">
                <a16:creationId xmlns:a16="http://schemas.microsoft.com/office/drawing/2014/main" id="{75C1637B-6FAA-34F3-DBFA-732ADE74AD9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399754" y="1314962"/>
            <a:ext cx="0" cy="4339365"/>
          </a:xfrm>
          <a:prstGeom prst="line">
            <a:avLst/>
          </a:prstGeom>
          <a:ln w="31750" cap="rnd">
            <a:solidFill>
              <a:schemeClr val="tx2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E50601D6-AA4A-A1E3-FE2A-33A445930A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94362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6BE61E96-77CE-E346-1C26-90416D77B39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4359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Fourth</a:t>
            </a:r>
            <a:r>
              <a:rPr lang="en-GB" noProof="0" dirty="0"/>
              <a:t> thing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3DC57B76-2AFD-29EF-D8EC-2E12981117DB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35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4 things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5825" y="1874896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E6910F0D-E7E1-5522-D000-46F69DA89A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5829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AB14BE1D-AA67-E3B5-F7AE-0965362F4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5825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09A10724-6EA5-7387-0450-33BDE20517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74223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723E4290-5A28-D548-385A-5C62BD576B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74219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28D7920B-C659-7D50-5CEA-1D8ECB04D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2617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63941919-B239-C66F-9011-C9D1A0E63B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2613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38F5AA96-3780-B8DB-E727-6560E2E545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1010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83808F2D-7A4F-4EA8-8F88-FDDC4B60A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1007" y="3454815"/>
            <a:ext cx="2295899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Fourth thing</a:t>
            </a:r>
          </a:p>
        </p:txBody>
      </p:sp>
      <p:sp>
        <p:nvSpPr>
          <p:cNvPr id="8" name="Frihandsfigur 7">
            <a:extLst>
              <a:ext uri="{FF2B5EF4-FFF2-40B4-BE49-F238E27FC236}">
                <a16:creationId xmlns:a16="http://schemas.microsoft.com/office/drawing/2014/main" id="{E0931FA9-6E89-D3A6-7BB5-EBE283699166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55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problem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DE5FF557-A76D-77B3-E084-384C0935D4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90" y="883065"/>
            <a:ext cx="4092574" cy="640334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D6310E39-9762-4774-2B45-3DD427ED75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1691" y="1758626"/>
            <a:ext cx="4092574" cy="158459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8E0DCE81-3F73-31DE-3326-0069603566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3024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D09D47B-13CF-6DCE-560A-C6A3B890C8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3021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0FDF7C04-6FAD-6B0D-BC78-93BA6C4900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3024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EEFE68B4-8DC3-BDF7-A63D-6C53B60B25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3021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315AC1ED-2002-2128-CCDC-CC2091B13F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3024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324501C5-1300-B642-13AC-74E428DF98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3021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102CC2D0-CEF2-2DFD-5C41-DE7B5A2E40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63024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2" name="Marcador de texto 9">
            <a:extLst>
              <a:ext uri="{FF2B5EF4-FFF2-40B4-BE49-F238E27FC236}">
                <a16:creationId xmlns:a16="http://schemas.microsoft.com/office/drawing/2014/main" id="{062A28CB-8164-5985-B49D-A3A8CAFC44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63021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Fourth thing</a:t>
            </a:r>
          </a:p>
        </p:txBody>
      </p:sp>
      <p:sp>
        <p:nvSpPr>
          <p:cNvPr id="14" name="Frihandsfigur 13">
            <a:extLst>
              <a:ext uri="{FF2B5EF4-FFF2-40B4-BE49-F238E27FC236}">
                <a16:creationId xmlns:a16="http://schemas.microsoft.com/office/drawing/2014/main" id="{199A1EC1-68D4-7046-5315-9FFD5115F542}"/>
              </a:ext>
            </a:extLst>
          </p:cNvPr>
          <p:cNvSpPr/>
          <p:nvPr userDrawn="1"/>
        </p:nvSpPr>
        <p:spPr>
          <a:xfrm>
            <a:off x="6095954" y="3055"/>
            <a:ext cx="6096046" cy="6858000"/>
          </a:xfrm>
          <a:custGeom>
            <a:avLst/>
            <a:gdLst>
              <a:gd name="csX0" fmla="*/ 181149 w 6096046"/>
              <a:gd name="csY0" fmla="*/ 0 h 6858000"/>
              <a:gd name="csX1" fmla="*/ 6096046 w 6096046"/>
              <a:gd name="csY1" fmla="*/ 0 h 6858000"/>
              <a:gd name="csX2" fmla="*/ 6096046 w 6096046"/>
              <a:gd name="csY2" fmla="*/ 6858000 h 6858000"/>
              <a:gd name="csX3" fmla="*/ 181149 w 6096046"/>
              <a:gd name="csY3" fmla="*/ 6858000 h 6858000"/>
              <a:gd name="csX4" fmla="*/ 0 w 6096046"/>
              <a:gd name="csY4" fmla="*/ 6676851 h 6858000"/>
              <a:gd name="csX5" fmla="*/ 0 w 6096046"/>
              <a:gd name="csY5" fmla="*/ 181149 h 6858000"/>
              <a:gd name="csX6" fmla="*/ 181149 w 6096046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096046" h="6858000">
                <a:moveTo>
                  <a:pt x="181149" y="0"/>
                </a:moveTo>
                <a:lnTo>
                  <a:pt x="6096046" y="0"/>
                </a:lnTo>
                <a:lnTo>
                  <a:pt x="6096046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2BA37AD2-3107-0D67-07D1-E29A8809DC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94362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458BEFC9-1B84-8ACC-4828-C90E0C782E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94359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7758CF6F-4B39-9E57-CC76-2E9AACADDD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4362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3CCFE749-0498-1241-45B0-0EC67F1AB0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94359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922C07C6-AE4F-E010-377F-74F1A07CE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94362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BB0732FA-16A9-2250-6EDE-B7B2F33418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94359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492632E3-4C7D-5FC3-29F7-9BA0B270F7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94362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75EE6EC2-991D-7500-9D5A-C9C7FFC871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94359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Fourth</a:t>
            </a:r>
            <a:r>
              <a:rPr lang="en-GB" noProof="0" dirty="0"/>
              <a:t> thing</a:t>
            </a:r>
          </a:p>
        </p:txBody>
      </p:sp>
    </p:spTree>
    <p:extLst>
      <p:ext uri="{BB962C8B-B14F-4D97-AF65-F5344CB8AC3E}">
        <p14:creationId xmlns:p14="http://schemas.microsoft.com/office/powerpoint/2010/main" val="3614486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with descri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554917"/>
            <a:ext cx="10188616" cy="1014545"/>
          </a:xfrm>
        </p:spPr>
        <p:txBody>
          <a:bodyPr anchor="b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</a:t>
            </a:r>
            <a:br>
              <a:rPr lang="en-GB" noProof="0" dirty="0"/>
            </a:br>
            <a:r>
              <a:rPr lang="en-GB" noProof="0" dirty="0"/>
              <a:t>or two lines</a:t>
            </a:r>
          </a:p>
        </p:txBody>
      </p:sp>
      <p:sp>
        <p:nvSpPr>
          <p:cNvPr id="4" name="Platshållare för bild 9">
            <a:extLst>
              <a:ext uri="{FF2B5EF4-FFF2-40B4-BE49-F238E27FC236}">
                <a16:creationId xmlns:a16="http://schemas.microsoft.com/office/drawing/2014/main" id="{9300D9A3-34F9-DEED-CD3D-230FBED0F3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689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5" name="Platshållare för bild 9">
            <a:extLst>
              <a:ext uri="{FF2B5EF4-FFF2-40B4-BE49-F238E27FC236}">
                <a16:creationId xmlns:a16="http://schemas.microsoft.com/office/drawing/2014/main" id="{025654B0-1E0C-A4A7-EC20-8C8483685E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6818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18B29118-F1F6-650C-18C1-33555E2C22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91947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0186CD0-34F0-EFBF-FA78-2C57E57DD2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1946" y="5181278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141A09C-2837-B673-2EDB-B03AF92D55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91946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899FD3CF-CD52-BAF2-8491-6FBCB3F7689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52334" y="5181279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8CBD3628-3CCF-BC7A-EC61-0FA0EBB8C0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52334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F90AA546-7426-AB3D-B65C-7516AF58C9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7972" y="5181280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571D63BF-E600-D8FD-891E-4A725BF3374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7972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8" name="Frihandsfigur 7">
            <a:extLst>
              <a:ext uri="{FF2B5EF4-FFF2-40B4-BE49-F238E27FC236}">
                <a16:creationId xmlns:a16="http://schemas.microsoft.com/office/drawing/2014/main" id="{96674DEE-7A54-1100-7C96-288B825A1599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77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Card1Bg">
            <a:extLst>
              <a:ext uri="{FF2B5EF4-FFF2-40B4-BE49-F238E27FC236}">
                <a16:creationId xmlns:a16="http://schemas.microsoft.com/office/drawing/2014/main" id="{D904813F-5220-E1E3-D553-547524BDB3A5}"/>
              </a:ext>
            </a:extLst>
          </p:cNvPr>
          <p:cNvSpPr/>
          <p:nvPr userDrawn="1"/>
        </p:nvSpPr>
        <p:spPr>
          <a:xfrm>
            <a:off x="4825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4825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ard2Bg">
            <a:extLst>
              <a:ext uri="{FF2B5EF4-FFF2-40B4-BE49-F238E27FC236}">
                <a16:creationId xmlns:a16="http://schemas.microsoft.com/office/drawing/2014/main" id="{C0E5F511-1893-D7F4-F596-7E10498F38D3}"/>
              </a:ext>
            </a:extLst>
          </p:cNvPr>
          <p:cNvSpPr/>
          <p:nvPr userDrawn="1"/>
        </p:nvSpPr>
        <p:spPr>
          <a:xfrm>
            <a:off x="43433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Card2Accent">
            <a:extLst>
              <a:ext uri="{FF2B5EF4-FFF2-40B4-BE49-F238E27FC236}">
                <a16:creationId xmlns:a16="http://schemas.microsoft.com/office/drawing/2014/main" id="{2B966D6F-6B90-3A8B-D44B-1E03E4787921}"/>
              </a:ext>
            </a:extLst>
          </p:cNvPr>
          <p:cNvSpPr/>
          <p:nvPr userDrawn="1"/>
        </p:nvSpPr>
        <p:spPr>
          <a:xfrm>
            <a:off x="43433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3Bg">
            <a:extLst>
              <a:ext uri="{FF2B5EF4-FFF2-40B4-BE49-F238E27FC236}">
                <a16:creationId xmlns:a16="http://schemas.microsoft.com/office/drawing/2014/main" id="{06C779BA-D732-3435-C7C1-46A86B761C0E}"/>
              </a:ext>
            </a:extLst>
          </p:cNvPr>
          <p:cNvSpPr/>
          <p:nvPr userDrawn="1"/>
        </p:nvSpPr>
        <p:spPr>
          <a:xfrm>
            <a:off x="82041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Card3Accent">
            <a:extLst>
              <a:ext uri="{FF2B5EF4-FFF2-40B4-BE49-F238E27FC236}">
                <a16:creationId xmlns:a16="http://schemas.microsoft.com/office/drawing/2014/main" id="{C0A1E63B-C45A-02E7-08D5-00D6F7164A36}"/>
              </a:ext>
            </a:extLst>
          </p:cNvPr>
          <p:cNvSpPr/>
          <p:nvPr userDrawn="1"/>
        </p:nvSpPr>
        <p:spPr>
          <a:xfrm>
            <a:off x="82041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7873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399" y="2620528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29EC710D-C2A7-1F69-E245-37998ABA9BAA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4644416" y="187601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B7346AA8-AA13-EF7F-6BDD-5F345AB072C5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4644416" y="2630393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id="{705DEC66-AB3C-D8FD-FD9B-B13A83ADB4B9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85089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9" name="Platshållare för text 7">
            <a:extLst>
              <a:ext uri="{FF2B5EF4-FFF2-40B4-BE49-F238E27FC236}">
                <a16:creationId xmlns:a16="http://schemas.microsoft.com/office/drawing/2014/main" id="{3A389C14-B20F-4A86-90CA-8252D59F1ECB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8508999" y="2620528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40" name="Platshållare för text 64">
            <a:extLst>
              <a:ext uri="{FF2B5EF4-FFF2-40B4-BE49-F238E27FC236}">
                <a16:creationId xmlns:a16="http://schemas.microsoft.com/office/drawing/2014/main" id="{E3452924-A4F0-5FD7-4E99-EABC2434110B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4038599" y="582231"/>
            <a:ext cx="4114801" cy="23401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78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Card1Bg">
            <a:extLst>
              <a:ext uri="{FF2B5EF4-FFF2-40B4-BE49-F238E27FC236}">
                <a16:creationId xmlns:a16="http://schemas.microsoft.com/office/drawing/2014/main" id="{D904813F-5220-E1E3-D553-547524BDB3A5}"/>
              </a:ext>
            </a:extLst>
          </p:cNvPr>
          <p:cNvSpPr/>
          <p:nvPr userDrawn="1"/>
        </p:nvSpPr>
        <p:spPr>
          <a:xfrm>
            <a:off x="2955262" y="834393"/>
            <a:ext cx="4220030" cy="2594607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2955262" y="834393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3260061" y="1229973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0061" y="1984353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lang="en-GB" noProof="0" dirty="0">
                <a:solidFill>
                  <a:schemeClr val="tx2"/>
                </a:solidFill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" name="Card1Bg">
            <a:extLst>
              <a:ext uri="{FF2B5EF4-FFF2-40B4-BE49-F238E27FC236}">
                <a16:creationId xmlns:a16="http://schemas.microsoft.com/office/drawing/2014/main" id="{3DC0E1B8-026D-15B4-3AB1-D8F816CC0119}"/>
              </a:ext>
            </a:extLst>
          </p:cNvPr>
          <p:cNvSpPr/>
          <p:nvPr userDrawn="1"/>
        </p:nvSpPr>
        <p:spPr>
          <a:xfrm>
            <a:off x="2955262" y="3655727"/>
            <a:ext cx="4220030" cy="2594607"/>
          </a:xfrm>
          <a:prstGeom prst="roundRect">
            <a:avLst>
              <a:gd name="adj" fmla="val 5468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Card1Accent">
            <a:extLst>
              <a:ext uri="{FF2B5EF4-FFF2-40B4-BE49-F238E27FC236}">
                <a16:creationId xmlns:a16="http://schemas.microsoft.com/office/drawing/2014/main" id="{EDDBD948-6E45-0D96-6E44-B5981558A10C}"/>
              </a:ext>
            </a:extLst>
          </p:cNvPr>
          <p:cNvSpPr/>
          <p:nvPr userDrawn="1"/>
        </p:nvSpPr>
        <p:spPr>
          <a:xfrm>
            <a:off x="2955262" y="3655727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4AD28EB-2C41-52F6-B6EF-AFD74DD26779}"/>
              </a:ext>
            </a:extLst>
          </p:cNvPr>
          <p:cNvSpPr>
            <a:spLocks noGrp="1"/>
          </p:cNvSpPr>
          <p:nvPr>
            <p:ph type="body" idx="120" hasCustomPrompt="1"/>
          </p:nvPr>
        </p:nvSpPr>
        <p:spPr>
          <a:xfrm>
            <a:off x="3260061" y="4051307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15621701-DFB6-88EF-F33B-373AEAD2F42A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260061" y="4805687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9" name="Card1Bg">
            <a:extLst>
              <a:ext uri="{FF2B5EF4-FFF2-40B4-BE49-F238E27FC236}">
                <a16:creationId xmlns:a16="http://schemas.microsoft.com/office/drawing/2014/main" id="{1FEF2450-97AF-A262-EACC-B8BCE9319D82}"/>
              </a:ext>
            </a:extLst>
          </p:cNvPr>
          <p:cNvSpPr/>
          <p:nvPr userDrawn="1"/>
        </p:nvSpPr>
        <p:spPr>
          <a:xfrm>
            <a:off x="7426304" y="834393"/>
            <a:ext cx="4220030" cy="2594607"/>
          </a:xfrm>
          <a:prstGeom prst="roundRect">
            <a:avLst>
              <a:gd name="adj" fmla="val 5468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Card1Accent">
            <a:extLst>
              <a:ext uri="{FF2B5EF4-FFF2-40B4-BE49-F238E27FC236}">
                <a16:creationId xmlns:a16="http://schemas.microsoft.com/office/drawing/2014/main" id="{71F2A9F4-D61A-C02D-015E-EF677BAB67D4}"/>
              </a:ext>
            </a:extLst>
          </p:cNvPr>
          <p:cNvSpPr/>
          <p:nvPr userDrawn="1"/>
        </p:nvSpPr>
        <p:spPr>
          <a:xfrm>
            <a:off x="7426304" y="834393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E29E2D7D-D34D-3A96-C691-DF1F67953FD9}"/>
              </a:ext>
            </a:extLst>
          </p:cNvPr>
          <p:cNvSpPr>
            <a:spLocks noGrp="1"/>
          </p:cNvSpPr>
          <p:nvPr>
            <p:ph type="body" idx="122" hasCustomPrompt="1"/>
          </p:nvPr>
        </p:nvSpPr>
        <p:spPr>
          <a:xfrm>
            <a:off x="7731103" y="1229973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24" name="Platshållare för text 7">
            <a:extLst>
              <a:ext uri="{FF2B5EF4-FFF2-40B4-BE49-F238E27FC236}">
                <a16:creationId xmlns:a16="http://schemas.microsoft.com/office/drawing/2014/main" id="{F537E276-E328-C549-A2EF-8DE5AD073D88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7731103" y="1984353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5" name="Card1Bg">
            <a:extLst>
              <a:ext uri="{FF2B5EF4-FFF2-40B4-BE49-F238E27FC236}">
                <a16:creationId xmlns:a16="http://schemas.microsoft.com/office/drawing/2014/main" id="{F83B55C0-E1EE-83A3-6A3B-7D0C453020DC}"/>
              </a:ext>
            </a:extLst>
          </p:cNvPr>
          <p:cNvSpPr/>
          <p:nvPr userDrawn="1"/>
        </p:nvSpPr>
        <p:spPr>
          <a:xfrm>
            <a:off x="7426304" y="3655727"/>
            <a:ext cx="4220030" cy="2594607"/>
          </a:xfrm>
          <a:prstGeom prst="roundRect">
            <a:avLst>
              <a:gd name="adj" fmla="val 4979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Card1Accent">
            <a:extLst>
              <a:ext uri="{FF2B5EF4-FFF2-40B4-BE49-F238E27FC236}">
                <a16:creationId xmlns:a16="http://schemas.microsoft.com/office/drawing/2014/main" id="{6E23F20B-515B-0EBA-25DD-37CC923AB925}"/>
              </a:ext>
            </a:extLst>
          </p:cNvPr>
          <p:cNvSpPr/>
          <p:nvPr userDrawn="1"/>
        </p:nvSpPr>
        <p:spPr>
          <a:xfrm>
            <a:off x="7426304" y="3655727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AF6F9CC5-2E82-9B28-B608-2E2846C1D7E5}"/>
              </a:ext>
            </a:extLst>
          </p:cNvPr>
          <p:cNvSpPr>
            <a:spLocks noGrp="1"/>
          </p:cNvSpPr>
          <p:nvPr>
            <p:ph type="body" idx="124" hasCustomPrompt="1"/>
          </p:nvPr>
        </p:nvSpPr>
        <p:spPr>
          <a:xfrm>
            <a:off x="7731103" y="4051307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28" name="Platshållare för text 7">
            <a:extLst>
              <a:ext uri="{FF2B5EF4-FFF2-40B4-BE49-F238E27FC236}">
                <a16:creationId xmlns:a16="http://schemas.microsoft.com/office/drawing/2014/main" id="{BC4C0788-CB70-8AB9-99C8-D89F297929B3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7731103" y="4805687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9" name="Platshållare för text 64">
            <a:extLst>
              <a:ext uri="{FF2B5EF4-FFF2-40B4-BE49-F238E27FC236}">
                <a16:creationId xmlns:a16="http://schemas.microsoft.com/office/drawing/2014/main" id="{F8779B89-9A3F-5AD7-3BB6-C5798E00F9E4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556539" y="1229973"/>
            <a:ext cx="1853056" cy="20250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31" name="Platshållare för text 64">
            <a:extLst>
              <a:ext uri="{FF2B5EF4-FFF2-40B4-BE49-F238E27FC236}">
                <a16:creationId xmlns:a16="http://schemas.microsoft.com/office/drawing/2014/main" id="{78A57139-6283-F8C5-F48E-110D874B512B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545666" y="1568664"/>
            <a:ext cx="1863929" cy="109378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chemeClr val="tx2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93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0" name="Card1Bg">
            <a:extLst>
              <a:ext uri="{FF2B5EF4-FFF2-40B4-BE49-F238E27FC236}">
                <a16:creationId xmlns:a16="http://schemas.microsoft.com/office/drawing/2014/main" id="{565CF57B-0EF7-FE22-2214-F7F34C8B3858}"/>
              </a:ext>
            </a:extLst>
          </p:cNvPr>
          <p:cNvSpPr/>
          <p:nvPr userDrawn="1"/>
        </p:nvSpPr>
        <p:spPr>
          <a:xfrm>
            <a:off x="4825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4825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ard1Bg">
            <a:extLst>
              <a:ext uri="{FF2B5EF4-FFF2-40B4-BE49-F238E27FC236}">
                <a16:creationId xmlns:a16="http://schemas.microsoft.com/office/drawing/2014/main" id="{3391A92A-FBB1-E615-1C58-9CF2DE3C524E}"/>
              </a:ext>
            </a:extLst>
          </p:cNvPr>
          <p:cNvSpPr/>
          <p:nvPr userDrawn="1"/>
        </p:nvSpPr>
        <p:spPr>
          <a:xfrm>
            <a:off x="43433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Card1Bg">
            <a:extLst>
              <a:ext uri="{FF2B5EF4-FFF2-40B4-BE49-F238E27FC236}">
                <a16:creationId xmlns:a16="http://schemas.microsoft.com/office/drawing/2014/main" id="{E8F4E7DE-2848-7D81-9E70-70C334A44236}"/>
              </a:ext>
            </a:extLst>
          </p:cNvPr>
          <p:cNvSpPr/>
          <p:nvPr userDrawn="1"/>
        </p:nvSpPr>
        <p:spPr>
          <a:xfrm>
            <a:off x="82041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Card1Bg">
            <a:extLst>
              <a:ext uri="{FF2B5EF4-FFF2-40B4-BE49-F238E27FC236}">
                <a16:creationId xmlns:a16="http://schemas.microsoft.com/office/drawing/2014/main" id="{186B40CB-26E1-192A-7403-E3E1E276A24F}"/>
              </a:ext>
            </a:extLst>
          </p:cNvPr>
          <p:cNvSpPr/>
          <p:nvPr userDrawn="1"/>
        </p:nvSpPr>
        <p:spPr>
          <a:xfrm>
            <a:off x="82041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Card1Bg">
            <a:extLst>
              <a:ext uri="{FF2B5EF4-FFF2-40B4-BE49-F238E27FC236}">
                <a16:creationId xmlns:a16="http://schemas.microsoft.com/office/drawing/2014/main" id="{BABC757C-A931-FDC9-18EC-41F3463168F5}"/>
              </a:ext>
            </a:extLst>
          </p:cNvPr>
          <p:cNvSpPr/>
          <p:nvPr userDrawn="1"/>
        </p:nvSpPr>
        <p:spPr>
          <a:xfrm>
            <a:off x="43433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Card2Accent">
            <a:extLst>
              <a:ext uri="{FF2B5EF4-FFF2-40B4-BE49-F238E27FC236}">
                <a16:creationId xmlns:a16="http://schemas.microsoft.com/office/drawing/2014/main" id="{2B966D6F-6B90-3A8B-D44B-1E03E4787921}"/>
              </a:ext>
            </a:extLst>
          </p:cNvPr>
          <p:cNvSpPr/>
          <p:nvPr userDrawn="1"/>
        </p:nvSpPr>
        <p:spPr>
          <a:xfrm>
            <a:off x="43433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Card3Accent">
            <a:extLst>
              <a:ext uri="{FF2B5EF4-FFF2-40B4-BE49-F238E27FC236}">
                <a16:creationId xmlns:a16="http://schemas.microsoft.com/office/drawing/2014/main" id="{C0A1E63B-C45A-02E7-08D5-00D6F7164A36}"/>
              </a:ext>
            </a:extLst>
          </p:cNvPr>
          <p:cNvSpPr/>
          <p:nvPr userDrawn="1"/>
        </p:nvSpPr>
        <p:spPr>
          <a:xfrm>
            <a:off x="82041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7873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399" y="2620529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29EC710D-C2A7-1F69-E245-37998ABA9BAA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4644416" y="187601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B7346AA8-AA13-EF7F-6BDD-5F345AB072C5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4644416" y="2630393"/>
            <a:ext cx="2953966" cy="79860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id="{705DEC66-AB3C-D8FD-FD9B-B13A83ADB4B9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85089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9" name="Platshållare för text 7">
            <a:extLst>
              <a:ext uri="{FF2B5EF4-FFF2-40B4-BE49-F238E27FC236}">
                <a16:creationId xmlns:a16="http://schemas.microsoft.com/office/drawing/2014/main" id="{3A389C14-B20F-4A86-90CA-8252D59F1ECB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8508999" y="2620529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" name="Card1Bg">
            <a:extLst>
              <a:ext uri="{FF2B5EF4-FFF2-40B4-BE49-F238E27FC236}">
                <a16:creationId xmlns:a16="http://schemas.microsoft.com/office/drawing/2014/main" id="{3DC0E1B8-026D-15B4-3AB1-D8F816CC0119}"/>
              </a:ext>
            </a:extLst>
          </p:cNvPr>
          <p:cNvSpPr/>
          <p:nvPr userDrawn="1"/>
        </p:nvSpPr>
        <p:spPr>
          <a:xfrm>
            <a:off x="4825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Card1Accent">
            <a:extLst>
              <a:ext uri="{FF2B5EF4-FFF2-40B4-BE49-F238E27FC236}">
                <a16:creationId xmlns:a16="http://schemas.microsoft.com/office/drawing/2014/main" id="{EDDBD948-6E45-0D96-6E44-B5981558A10C}"/>
              </a:ext>
            </a:extLst>
          </p:cNvPr>
          <p:cNvSpPr/>
          <p:nvPr userDrawn="1"/>
        </p:nvSpPr>
        <p:spPr>
          <a:xfrm>
            <a:off x="4825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ard2Accent">
            <a:extLst>
              <a:ext uri="{FF2B5EF4-FFF2-40B4-BE49-F238E27FC236}">
                <a16:creationId xmlns:a16="http://schemas.microsoft.com/office/drawing/2014/main" id="{125227C8-904C-7913-A9D5-B47DCA8A45B0}"/>
              </a:ext>
            </a:extLst>
          </p:cNvPr>
          <p:cNvSpPr/>
          <p:nvPr userDrawn="1"/>
        </p:nvSpPr>
        <p:spPr>
          <a:xfrm>
            <a:off x="43433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ard3Accent">
            <a:extLst>
              <a:ext uri="{FF2B5EF4-FFF2-40B4-BE49-F238E27FC236}">
                <a16:creationId xmlns:a16="http://schemas.microsoft.com/office/drawing/2014/main" id="{9CC238EC-EF6D-D04D-5AED-B93230286E39}"/>
              </a:ext>
            </a:extLst>
          </p:cNvPr>
          <p:cNvSpPr/>
          <p:nvPr userDrawn="1"/>
        </p:nvSpPr>
        <p:spPr>
          <a:xfrm>
            <a:off x="82041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4AD28EB-2C41-52F6-B6EF-AFD74DD26779}"/>
              </a:ext>
            </a:extLst>
          </p:cNvPr>
          <p:cNvSpPr>
            <a:spLocks noGrp="1"/>
          </p:cNvSpPr>
          <p:nvPr>
            <p:ph type="body" idx="120" hasCustomPrompt="1"/>
          </p:nvPr>
        </p:nvSpPr>
        <p:spPr>
          <a:xfrm>
            <a:off x="787399" y="423427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15621701-DFB6-88EF-F33B-373AEAD2F42A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787399" y="4988654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1907F8DD-AAA2-CD39-ECF0-3E576C484D5D}"/>
              </a:ext>
            </a:extLst>
          </p:cNvPr>
          <p:cNvSpPr>
            <a:spLocks noGrp="1"/>
          </p:cNvSpPr>
          <p:nvPr>
            <p:ph type="body" idx="122" hasCustomPrompt="1"/>
          </p:nvPr>
        </p:nvSpPr>
        <p:spPr>
          <a:xfrm>
            <a:off x="4644416" y="424413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13946BEF-EDED-6AF3-0B12-AB19544C9357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4644416" y="4998518"/>
            <a:ext cx="2953966" cy="79860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7A59429-3577-DFA7-B155-375746DD7F64}"/>
              </a:ext>
            </a:extLst>
          </p:cNvPr>
          <p:cNvSpPr>
            <a:spLocks noGrp="1"/>
          </p:cNvSpPr>
          <p:nvPr>
            <p:ph type="body" idx="124" hasCustomPrompt="1"/>
          </p:nvPr>
        </p:nvSpPr>
        <p:spPr>
          <a:xfrm>
            <a:off x="8508999" y="423427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3F0A4384-CA45-1DC3-AA59-84745AB95D4D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8508999" y="4988654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5" name="Platshållare för text 64">
            <a:extLst>
              <a:ext uri="{FF2B5EF4-FFF2-40B4-BE49-F238E27FC236}">
                <a16:creationId xmlns:a16="http://schemas.microsoft.com/office/drawing/2014/main" id="{1D0A45E2-A71D-2F3D-B64F-91AFABFE1C23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4038599" y="582231"/>
            <a:ext cx="4114801" cy="23401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46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 process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54213CAE-6C4B-CC09-41FB-53435C65F88E}"/>
              </a:ext>
            </a:extLst>
          </p:cNvPr>
          <p:cNvSpPr/>
          <p:nvPr userDrawn="1"/>
        </p:nvSpPr>
        <p:spPr>
          <a:xfrm>
            <a:off x="90830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CFCF77B-4ED6-3E0F-BC20-F7B1298C8775}"/>
              </a:ext>
            </a:extLst>
          </p:cNvPr>
          <p:cNvSpPr/>
          <p:nvPr userDrawn="1"/>
        </p:nvSpPr>
        <p:spPr>
          <a:xfrm>
            <a:off x="437801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33B4F5C0-FA37-787F-17E0-B48B12903852}"/>
              </a:ext>
            </a:extLst>
          </p:cNvPr>
          <p:cNvSpPr/>
          <p:nvPr userDrawn="1"/>
        </p:nvSpPr>
        <p:spPr>
          <a:xfrm>
            <a:off x="784772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Title">
            <a:extLst>
              <a:ext uri="{FF2B5EF4-FFF2-40B4-BE49-F238E27FC236}">
                <a16:creationId xmlns:a16="http://schemas.microsoft.com/office/drawing/2014/main" id="{B16F65F7-F5BE-A48E-0465-978C889D380E}"/>
              </a:ext>
            </a:extLst>
          </p:cNvPr>
          <p:cNvSpPr txBox="1"/>
          <p:nvPr userDrawn="1"/>
        </p:nvSpPr>
        <p:spPr>
          <a:xfrm>
            <a:off x="1170432" y="265176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01.</a:t>
            </a:r>
          </a:p>
        </p:txBody>
      </p:sp>
      <p:sp>
        <p:nvSpPr>
          <p:cNvPr id="8" name="SlideTitle">
            <a:extLst>
              <a:ext uri="{FF2B5EF4-FFF2-40B4-BE49-F238E27FC236}">
                <a16:creationId xmlns:a16="http://schemas.microsoft.com/office/drawing/2014/main" id="{26C15158-7072-F791-F3B9-0407919F8E38}"/>
              </a:ext>
            </a:extLst>
          </p:cNvPr>
          <p:cNvSpPr txBox="1"/>
          <p:nvPr userDrawn="1"/>
        </p:nvSpPr>
        <p:spPr>
          <a:xfrm>
            <a:off x="4639056" y="265176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tx2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02.</a:t>
            </a:r>
          </a:p>
        </p:txBody>
      </p:sp>
      <p:sp>
        <p:nvSpPr>
          <p:cNvPr id="15" name="SlideTitle">
            <a:extLst>
              <a:ext uri="{FF2B5EF4-FFF2-40B4-BE49-F238E27FC236}">
                <a16:creationId xmlns:a16="http://schemas.microsoft.com/office/drawing/2014/main" id="{A044DA78-34B8-FCCD-86EA-2C6512EC135D}"/>
              </a:ext>
            </a:extLst>
          </p:cNvPr>
          <p:cNvSpPr txBox="1"/>
          <p:nvPr userDrawn="1"/>
        </p:nvSpPr>
        <p:spPr>
          <a:xfrm>
            <a:off x="8107680" y="268224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tx2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03.</a:t>
            </a:r>
          </a:p>
        </p:txBody>
      </p:sp>
      <p:sp>
        <p:nvSpPr>
          <p:cNvPr id="21" name="Platshållare för text 64">
            <a:extLst>
              <a:ext uri="{FF2B5EF4-FFF2-40B4-BE49-F238E27FC236}">
                <a16:creationId xmlns:a16="http://schemas.microsoft.com/office/drawing/2014/main" id="{8E378078-904A-905F-B725-8A7A61855912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908304" y="1042770"/>
            <a:ext cx="9429193" cy="19839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25" name="Platshållare för text 64">
            <a:extLst>
              <a:ext uri="{FF2B5EF4-FFF2-40B4-BE49-F238E27FC236}">
                <a16:creationId xmlns:a16="http://schemas.microsoft.com/office/drawing/2014/main" id="{79E8781B-9441-FF5A-D916-268F4A60C5A4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908304" y="1299167"/>
            <a:ext cx="9418321" cy="41770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chemeClr val="tx2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  <p:sp>
        <p:nvSpPr>
          <p:cNvPr id="26" name="Título 6">
            <a:extLst>
              <a:ext uri="{FF2B5EF4-FFF2-40B4-BE49-F238E27FC236}">
                <a16:creationId xmlns:a16="http://schemas.microsoft.com/office/drawing/2014/main" id="{F6563E89-4D1E-6E5B-21C2-FFFB3C921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79" y="3422904"/>
            <a:ext cx="2683147" cy="424339"/>
          </a:xfrm>
        </p:spPr>
        <p:txBody>
          <a:bodyPr anchor="b"/>
          <a:lstStyle>
            <a:lvl1pPr>
              <a:lnSpc>
                <a:spcPct val="90000"/>
              </a:lnSpc>
              <a:defRPr sz="1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  <p:sp>
        <p:nvSpPr>
          <p:cNvPr id="31" name="Platshållare för text 7">
            <a:extLst>
              <a:ext uri="{FF2B5EF4-FFF2-40B4-BE49-F238E27FC236}">
                <a16:creationId xmlns:a16="http://schemas.microsoft.com/office/drawing/2014/main" id="{DBE6940B-BAB9-C90E-51EE-AA5244CD0173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1169979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33" name="Platshållare för text 7">
            <a:extLst>
              <a:ext uri="{FF2B5EF4-FFF2-40B4-BE49-F238E27FC236}">
                <a16:creationId xmlns:a16="http://schemas.microsoft.com/office/drawing/2014/main" id="{BE32FCCF-E559-66D3-37E5-EF14F44A1C56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4638603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42" name="Platshållare för text 7">
            <a:extLst>
              <a:ext uri="{FF2B5EF4-FFF2-40B4-BE49-F238E27FC236}">
                <a16:creationId xmlns:a16="http://schemas.microsoft.com/office/drawing/2014/main" id="{E23B8DC4-6765-2D8F-D83A-DB57F01E7E29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107680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12C28AB0-2875-0E1A-E0E6-835FCBAE91B8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4638602" y="3397172"/>
            <a:ext cx="2683147" cy="549264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8A6145D5-0F6B-B3E2-E504-5BDF80C947F2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8106197" y="3397172"/>
            <a:ext cx="2683147" cy="549264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3034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steps process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90" y="1010397"/>
            <a:ext cx="5035316" cy="951133"/>
          </a:xfrm>
        </p:spPr>
        <p:txBody>
          <a:bodyPr anchor="ctr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sv-SE" dirty="0" err="1">
                <a:effectLst/>
              </a:rPr>
              <a:t>Title</a:t>
            </a:r>
            <a:r>
              <a:rPr lang="sv-SE" dirty="0">
                <a:effectLst/>
              </a:rPr>
              <a:t> goes </a:t>
            </a:r>
            <a:r>
              <a:rPr lang="sv-SE" dirty="0" err="1">
                <a:effectLst/>
              </a:rPr>
              <a:t>here</a:t>
            </a:r>
            <a:r>
              <a:rPr lang="sv-SE" dirty="0">
                <a:effectLst/>
              </a:rPr>
              <a:t>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br>
              <a:rPr lang="sv-SE" dirty="0">
                <a:effectLst/>
              </a:rPr>
            </a:br>
            <a:r>
              <a:rPr lang="sv-SE" dirty="0">
                <a:effectLst/>
              </a:rPr>
              <a:t>or </a:t>
            </a:r>
            <a:r>
              <a:rPr lang="sv-SE" dirty="0" err="1">
                <a:effectLst/>
              </a:rPr>
              <a:t>two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lines</a:t>
            </a:r>
            <a:endParaRPr lang="en-GB" noProof="0" dirty="0"/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E1E5082D-2768-C8A7-3CEC-43FEFD7499E9}"/>
              </a:ext>
            </a:extLst>
          </p:cNvPr>
          <p:cNvSpPr>
            <a:spLocks/>
          </p:cNvSpPr>
          <p:nvPr userDrawn="1"/>
        </p:nvSpPr>
        <p:spPr>
          <a:xfrm>
            <a:off x="1001689" y="2197507"/>
            <a:ext cx="2450677" cy="3642852"/>
          </a:xfrm>
          <a:prstGeom prst="roundRect">
            <a:avLst>
              <a:gd name="adj" fmla="val 684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6CF39503-42DC-13A3-8653-E55EDFF65BFD}"/>
              </a:ext>
            </a:extLst>
          </p:cNvPr>
          <p:cNvSpPr>
            <a:spLocks/>
          </p:cNvSpPr>
          <p:nvPr userDrawn="1"/>
        </p:nvSpPr>
        <p:spPr>
          <a:xfrm>
            <a:off x="3586328" y="2197507"/>
            <a:ext cx="2450677" cy="3642852"/>
          </a:xfrm>
          <a:prstGeom prst="roundRect">
            <a:avLst>
              <a:gd name="adj" fmla="val 63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06FBB88A-E9E7-C04A-1505-3653516A184A}"/>
              </a:ext>
            </a:extLst>
          </p:cNvPr>
          <p:cNvSpPr>
            <a:spLocks/>
          </p:cNvSpPr>
          <p:nvPr userDrawn="1"/>
        </p:nvSpPr>
        <p:spPr>
          <a:xfrm>
            <a:off x="8755606" y="2197507"/>
            <a:ext cx="2450677" cy="3642852"/>
          </a:xfrm>
          <a:prstGeom prst="roundRect">
            <a:avLst>
              <a:gd name="adj" fmla="val 684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EA390A7C-34E7-54BF-2AB5-D2BEA650D1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66000" y="1010399"/>
            <a:ext cx="3824310" cy="951132"/>
          </a:xfrm>
        </p:spPr>
        <p:txBody>
          <a:bodyPr/>
          <a:lstStyle>
            <a:lvl1pPr marL="0" indent="0" algn="r">
              <a:lnSpc>
                <a:spcPts val="218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40FF0894-4DB7-B77E-EA92-9CEC0C46C1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2491" y="2568723"/>
            <a:ext cx="1719990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01 Pillar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8D995F6D-0271-F165-1929-AF4CACF242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3962" y="2568723"/>
            <a:ext cx="1753158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02 Pillar</a:t>
            </a:r>
            <a:endParaRPr lang="en-GB" noProof="0" dirty="0"/>
          </a:p>
        </p:txBody>
      </p: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C40BEE3F-3AF4-63C6-354D-695F0C25B1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20142" y="2568723"/>
            <a:ext cx="1716256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03 Pillar</a:t>
            </a:r>
            <a:endParaRPr lang="en-GB" noProof="0" dirty="0"/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6B24436B-8ED1-B3A6-8982-9B8E6FBA40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71572" y="3305400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A674BD0D-4AC3-3355-486B-625DC48FEF6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56211" y="3302879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229FE428-DA13-C6E4-DDA2-A563D117B7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25489" y="3302879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9" name="Platshållare för bild 11">
            <a:extLst>
              <a:ext uri="{FF2B5EF4-FFF2-40B4-BE49-F238E27FC236}">
                <a16:creationId xmlns:a16="http://schemas.microsoft.com/office/drawing/2014/main" id="{FDCC7A62-271D-7A38-01AF-3BF2250ED0C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70967" y="2204749"/>
            <a:ext cx="2450677" cy="3642852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8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0950EC98-6CB7-E6EA-13F2-B5F53D0505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3700" y="1752600"/>
            <a:ext cx="7988300" cy="5105400"/>
          </a:xfrm>
          <a:prstGeom prst="rect">
            <a:avLst/>
          </a:prstGeom>
        </p:spPr>
      </p:pic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1589073"/>
            <a:ext cx="3514497" cy="950927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highlight slide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A7A8E633-91B5-1099-19C2-ED31B5C84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32703" y="1589073"/>
            <a:ext cx="4247694" cy="1546254"/>
          </a:xfrm>
        </p:spPr>
        <p:txBody>
          <a:bodyPr anchor="t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quis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</p:txBody>
      </p:sp>
      <p:sp>
        <p:nvSpPr>
          <p:cNvPr id="9" name="Frihandsfigur 8">
            <a:extLst>
              <a:ext uri="{FF2B5EF4-FFF2-40B4-BE49-F238E27FC236}">
                <a16:creationId xmlns:a16="http://schemas.microsoft.com/office/drawing/2014/main" id="{7C7A9D0C-7E8C-0E00-B6BD-516162324A05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36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_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1010397"/>
            <a:ext cx="3393331" cy="951133"/>
          </a:xfrm>
        </p:spPr>
        <p:txBody>
          <a:bodyPr anchor="ctr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sv-SE" dirty="0" err="1">
                <a:effectLst/>
              </a:rPr>
              <a:t>Title</a:t>
            </a:r>
            <a:r>
              <a:rPr lang="sv-SE" dirty="0">
                <a:effectLst/>
              </a:rPr>
              <a:t>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or </a:t>
            </a:r>
            <a:r>
              <a:rPr lang="sv-SE" dirty="0" err="1">
                <a:effectLst/>
              </a:rPr>
              <a:t>two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lines</a:t>
            </a:r>
            <a:endParaRPr lang="en-GB" noProof="0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EA390A7C-34E7-54BF-2AB5-D2BEA650D1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5718" y="1969698"/>
            <a:ext cx="3409302" cy="1459959"/>
          </a:xfrm>
        </p:spPr>
        <p:txBody>
          <a:bodyPr/>
          <a:lstStyle>
            <a:lvl1pPr marL="0" indent="0" algn="l">
              <a:lnSpc>
                <a:spcPts val="218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2890DA01-AFB4-66DD-C634-1251F4A9914A}"/>
              </a:ext>
            </a:extLst>
          </p:cNvPr>
          <p:cNvSpPr/>
          <p:nvPr userDrawn="1"/>
        </p:nvSpPr>
        <p:spPr>
          <a:xfrm>
            <a:off x="5281148" y="4830228"/>
            <a:ext cx="2373265" cy="1319849"/>
          </a:xfrm>
          <a:prstGeom prst="roundRect">
            <a:avLst>
              <a:gd name="adj" fmla="val 1274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med rundade hörn 14">
            <a:extLst>
              <a:ext uri="{FF2B5EF4-FFF2-40B4-BE49-F238E27FC236}">
                <a16:creationId xmlns:a16="http://schemas.microsoft.com/office/drawing/2014/main" id="{B172E482-6983-D189-E5B0-D13A4CA6F99D}"/>
              </a:ext>
            </a:extLst>
          </p:cNvPr>
          <p:cNvSpPr/>
          <p:nvPr userDrawn="1"/>
        </p:nvSpPr>
        <p:spPr>
          <a:xfrm>
            <a:off x="7841842" y="1001665"/>
            <a:ext cx="3393330" cy="3642852"/>
          </a:xfrm>
          <a:prstGeom prst="roundRect">
            <a:avLst>
              <a:gd name="adj" fmla="val 502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55740AD-8B13-45F1-B88D-2F367262E2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3667" y="3746500"/>
            <a:ext cx="2889421" cy="59348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/>
              <a:t>Describe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means</a:t>
            </a:r>
            <a:endParaRPr lang="en-GB" noProof="0" dirty="0"/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38C92C33-17F3-74C6-D51F-498C939DBC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3667" y="2897638"/>
            <a:ext cx="2889421" cy="758196"/>
          </a:xfrm>
        </p:spPr>
        <p:txBody>
          <a:bodyPr anchor="b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10,000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B47A8664-7547-EF33-07DC-F33019BE80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5143" y="5134069"/>
            <a:ext cx="2005274" cy="713533"/>
          </a:xfrm>
        </p:spPr>
        <p:txBody>
          <a:bodyPr anchor="ctr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proof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or short </a:t>
            </a:r>
            <a:r>
              <a:rPr lang="sv-SE" dirty="0" err="1"/>
              <a:t>quote</a:t>
            </a:r>
            <a:r>
              <a:rPr lang="sv-SE" dirty="0"/>
              <a:t>.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29025B41-4D8C-8F58-1385-2436608CCF1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838082" y="4849479"/>
            <a:ext cx="3390285" cy="1319849"/>
          </a:xfrm>
          <a:custGeom>
            <a:avLst/>
            <a:gdLst>
              <a:gd name="csX0" fmla="*/ 142781 w 3390285"/>
              <a:gd name="csY0" fmla="*/ 0 h 1319849"/>
              <a:gd name="csX1" fmla="*/ 3247504 w 3390285"/>
              <a:gd name="csY1" fmla="*/ 0 h 1319849"/>
              <a:gd name="csX2" fmla="*/ 3390285 w 3390285"/>
              <a:gd name="csY2" fmla="*/ 142781 h 1319849"/>
              <a:gd name="csX3" fmla="*/ 3390285 w 3390285"/>
              <a:gd name="csY3" fmla="*/ 1177068 h 1319849"/>
              <a:gd name="csX4" fmla="*/ 3247504 w 3390285"/>
              <a:gd name="csY4" fmla="*/ 1319849 h 1319849"/>
              <a:gd name="csX5" fmla="*/ 142781 w 3390285"/>
              <a:gd name="csY5" fmla="*/ 1319849 h 1319849"/>
              <a:gd name="csX6" fmla="*/ 0 w 3390285"/>
              <a:gd name="csY6" fmla="*/ 1177068 h 1319849"/>
              <a:gd name="csX7" fmla="*/ 0 w 3390285"/>
              <a:gd name="csY7" fmla="*/ 142781 h 1319849"/>
              <a:gd name="csX8" fmla="*/ 142781 w 3390285"/>
              <a:gd name="csY8" fmla="*/ 0 h 1319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285" h="1319849">
                <a:moveTo>
                  <a:pt x="142781" y="0"/>
                </a:moveTo>
                <a:lnTo>
                  <a:pt x="3247504" y="0"/>
                </a:lnTo>
                <a:cubicBezTo>
                  <a:pt x="3326360" y="0"/>
                  <a:pt x="3390285" y="63925"/>
                  <a:pt x="3390285" y="142781"/>
                </a:cubicBezTo>
                <a:lnTo>
                  <a:pt x="3390285" y="1177068"/>
                </a:lnTo>
                <a:cubicBezTo>
                  <a:pt x="3390285" y="1255924"/>
                  <a:pt x="3326360" y="1319849"/>
                  <a:pt x="3247504" y="1319849"/>
                </a:cubicBezTo>
                <a:lnTo>
                  <a:pt x="142781" y="1319849"/>
                </a:lnTo>
                <a:cubicBezTo>
                  <a:pt x="63925" y="1319849"/>
                  <a:pt x="0" y="1255924"/>
                  <a:pt x="0" y="1177068"/>
                </a:cubicBezTo>
                <a:lnTo>
                  <a:pt x="0" y="142781"/>
                </a:lnTo>
                <a:cubicBezTo>
                  <a:pt x="0" y="63925"/>
                  <a:pt x="63925" y="0"/>
                  <a:pt x="1427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latshållare för bild 11">
            <a:extLst>
              <a:ext uri="{FF2B5EF4-FFF2-40B4-BE49-F238E27FC236}">
                <a16:creationId xmlns:a16="http://schemas.microsoft.com/office/drawing/2014/main" id="{E1343AFE-B445-8D4E-73E0-D690F36B8C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277388" y="1001665"/>
            <a:ext cx="2373265" cy="3651583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8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FE66B470-897E-B5EE-5233-1CC22E779E7E}"/>
              </a:ext>
            </a:extLst>
          </p:cNvPr>
          <p:cNvSpPr/>
          <p:nvPr userDrawn="1"/>
        </p:nvSpPr>
        <p:spPr>
          <a:xfrm>
            <a:off x="5720624" y="4830228"/>
            <a:ext cx="2373265" cy="1319849"/>
          </a:xfrm>
          <a:prstGeom prst="roundRect">
            <a:avLst>
              <a:gd name="adj" fmla="val 1274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AACEAF72-9681-470A-14C4-5D3983C69D22}"/>
              </a:ext>
            </a:extLst>
          </p:cNvPr>
          <p:cNvSpPr/>
          <p:nvPr userDrawn="1"/>
        </p:nvSpPr>
        <p:spPr>
          <a:xfrm>
            <a:off x="8281318" y="1001665"/>
            <a:ext cx="3393330" cy="3642852"/>
          </a:xfrm>
          <a:prstGeom prst="roundRect">
            <a:avLst>
              <a:gd name="adj" fmla="val 502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FC944E3F-552C-618E-E412-A8414002C96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77558" y="4849479"/>
            <a:ext cx="3390285" cy="1319849"/>
          </a:xfrm>
          <a:custGeom>
            <a:avLst/>
            <a:gdLst>
              <a:gd name="csX0" fmla="*/ 142781 w 3390285"/>
              <a:gd name="csY0" fmla="*/ 0 h 1319849"/>
              <a:gd name="csX1" fmla="*/ 3247504 w 3390285"/>
              <a:gd name="csY1" fmla="*/ 0 h 1319849"/>
              <a:gd name="csX2" fmla="*/ 3390285 w 3390285"/>
              <a:gd name="csY2" fmla="*/ 142781 h 1319849"/>
              <a:gd name="csX3" fmla="*/ 3390285 w 3390285"/>
              <a:gd name="csY3" fmla="*/ 1177068 h 1319849"/>
              <a:gd name="csX4" fmla="*/ 3247504 w 3390285"/>
              <a:gd name="csY4" fmla="*/ 1319849 h 1319849"/>
              <a:gd name="csX5" fmla="*/ 142781 w 3390285"/>
              <a:gd name="csY5" fmla="*/ 1319849 h 1319849"/>
              <a:gd name="csX6" fmla="*/ 0 w 3390285"/>
              <a:gd name="csY6" fmla="*/ 1177068 h 1319849"/>
              <a:gd name="csX7" fmla="*/ 0 w 3390285"/>
              <a:gd name="csY7" fmla="*/ 142781 h 1319849"/>
              <a:gd name="csX8" fmla="*/ 142781 w 3390285"/>
              <a:gd name="csY8" fmla="*/ 0 h 1319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285" h="1319849">
                <a:moveTo>
                  <a:pt x="142781" y="0"/>
                </a:moveTo>
                <a:lnTo>
                  <a:pt x="3247504" y="0"/>
                </a:lnTo>
                <a:cubicBezTo>
                  <a:pt x="3326360" y="0"/>
                  <a:pt x="3390285" y="63925"/>
                  <a:pt x="3390285" y="142781"/>
                </a:cubicBezTo>
                <a:lnTo>
                  <a:pt x="3390285" y="1177068"/>
                </a:lnTo>
                <a:cubicBezTo>
                  <a:pt x="3390285" y="1255924"/>
                  <a:pt x="3326360" y="1319849"/>
                  <a:pt x="3247504" y="1319849"/>
                </a:cubicBezTo>
                <a:lnTo>
                  <a:pt x="142781" y="1319849"/>
                </a:lnTo>
                <a:cubicBezTo>
                  <a:pt x="63925" y="1319849"/>
                  <a:pt x="0" y="1255924"/>
                  <a:pt x="0" y="1177068"/>
                </a:cubicBezTo>
                <a:lnTo>
                  <a:pt x="0" y="142781"/>
                </a:lnTo>
                <a:cubicBezTo>
                  <a:pt x="0" y="63925"/>
                  <a:pt x="63925" y="0"/>
                  <a:pt x="1427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55740AD-8B13-45F1-B88D-2F367262E2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54753" y="3628653"/>
            <a:ext cx="2747257" cy="684153"/>
          </a:xfrm>
        </p:spPr>
        <p:txBody>
          <a:bodyPr anchor="t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/>
              <a:t>Describe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means</a:t>
            </a:r>
            <a:endParaRPr lang="en-GB" noProof="0" dirty="0"/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38C92C33-17F3-74C6-D51F-498C939DBC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4753" y="2779520"/>
            <a:ext cx="2747257" cy="684153"/>
          </a:xfrm>
        </p:spPr>
        <p:txBody>
          <a:bodyPr anchor="b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10,000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B47A8664-7547-EF33-07DC-F33019BE80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30592" y="5134069"/>
            <a:ext cx="1940268" cy="645294"/>
          </a:xfrm>
        </p:spPr>
        <p:txBody>
          <a:bodyPr anchor="ctr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proof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or short </a:t>
            </a:r>
            <a:r>
              <a:rPr lang="sv-SE" dirty="0" err="1"/>
              <a:t>quote</a:t>
            </a:r>
            <a:r>
              <a:rPr lang="sv-SE" dirty="0"/>
              <a:t>.</a:t>
            </a:r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865DBE09-96E6-568C-B14F-78A9E30CE591}"/>
              </a:ext>
            </a:extLst>
          </p:cNvPr>
          <p:cNvSpPr/>
          <p:nvPr userDrawn="1"/>
        </p:nvSpPr>
        <p:spPr>
          <a:xfrm>
            <a:off x="3112341" y="1001665"/>
            <a:ext cx="2373266" cy="5148412"/>
          </a:xfrm>
          <a:prstGeom prst="roundRect">
            <a:avLst>
              <a:gd name="adj" fmla="val 647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633117C7-9DC6-722B-66E3-FB332940E8C8}"/>
              </a:ext>
            </a:extLst>
          </p:cNvPr>
          <p:cNvSpPr/>
          <p:nvPr userDrawn="1"/>
        </p:nvSpPr>
        <p:spPr>
          <a:xfrm>
            <a:off x="542893" y="1010398"/>
            <a:ext cx="2373265" cy="1319849"/>
          </a:xfrm>
          <a:prstGeom prst="roundRect">
            <a:avLst>
              <a:gd name="adj" fmla="val 1227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AFC0120D-DF11-266D-96E9-FCBFD072E30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9391" y="1255790"/>
            <a:ext cx="1940268" cy="82906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Place for an </a:t>
            </a:r>
            <a:r>
              <a:rPr lang="sv-SE" dirty="0" err="1">
                <a:effectLst/>
              </a:rPr>
              <a:t>important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message</a:t>
            </a:r>
            <a:r>
              <a:rPr lang="en-GB" noProof="0" dirty="0">
                <a:effectLst/>
              </a:rPr>
              <a:t> here</a:t>
            </a:r>
            <a:endParaRPr lang="sv-SE" dirty="0">
              <a:effectLst/>
            </a:endParaRP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55FAC7C-E837-84B9-DC1F-963DD67072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71109" y="1229570"/>
            <a:ext cx="1856608" cy="729963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+800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21F40540-1B63-0FD1-55DE-9F0027E773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7358" y="2143303"/>
            <a:ext cx="1880360" cy="363606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Describe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what</a:t>
            </a:r>
            <a:r>
              <a:rPr lang="sv-SE" dirty="0">
                <a:effectLst/>
              </a:rPr>
              <a:t> the </a:t>
            </a:r>
            <a:r>
              <a:rPr lang="sv-SE" dirty="0" err="1">
                <a:effectLst/>
              </a:rPr>
              <a:t>number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means</a:t>
            </a:r>
            <a:endParaRPr lang="en-GB" noProof="0" dirty="0"/>
          </a:p>
        </p:txBody>
      </p:sp>
      <p:sp>
        <p:nvSpPr>
          <p:cNvPr id="8" name="Platshållare för bild 11">
            <a:extLst>
              <a:ext uri="{FF2B5EF4-FFF2-40B4-BE49-F238E27FC236}">
                <a16:creationId xmlns:a16="http://schemas.microsoft.com/office/drawing/2014/main" id="{19CD971B-CC82-B2E4-4C98-FB516299FA3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20624" y="1010398"/>
            <a:ext cx="2369505" cy="3634119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6658ABB-8F8A-989A-EBDB-49B28D08FC0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31613" y="2505345"/>
            <a:ext cx="2397059" cy="3644732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769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Metric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2369833"/>
            <a:ext cx="3855931" cy="406498"/>
          </a:xfrm>
        </p:spPr>
        <p:txBody>
          <a:bodyPr anchor="t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Metrics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34EFC791-28FA-CD4A-BBBD-4FF24B5203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6148" y="2928551"/>
            <a:ext cx="3861465" cy="166830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.</a:t>
            </a:r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767E564E-D494-1891-48F6-A7F2681ABB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37630" y="2776330"/>
            <a:ext cx="1925282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1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A8479485-44D9-E717-AF10-40613FA146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03400" y="2776330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2</a:t>
            </a:r>
            <a:endParaRPr lang="en-GB" noProof="0" dirty="0"/>
          </a:p>
        </p:txBody>
      </p:sp>
      <p:sp>
        <p:nvSpPr>
          <p:cNvPr id="22" name="Platshållare för text 7">
            <a:extLst>
              <a:ext uri="{FF2B5EF4-FFF2-40B4-BE49-F238E27FC236}">
                <a16:creationId xmlns:a16="http://schemas.microsoft.com/office/drawing/2014/main" id="{CE986126-DD43-0344-B596-5A10F498C84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8564" y="4509596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3</a:t>
            </a:r>
            <a:endParaRPr lang="en-GB" noProof="0" dirty="0"/>
          </a:p>
        </p:txBody>
      </p: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1CD0FD3F-1DCD-30C2-D6A5-E8F4064DC9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03400" y="4509596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4</a:t>
            </a:r>
            <a:endParaRPr lang="en-GB" noProof="0" dirty="0"/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273BBBA8-5259-B7FB-263B-20A89A67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7629" y="2031680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C6B57840-FA83-A689-E284-0CD9E26A55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03408" y="2031680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57%</a:t>
            </a:r>
          </a:p>
        </p:txBody>
      </p:sp>
      <p:sp>
        <p:nvSpPr>
          <p:cNvPr id="27" name="Marcador de texto 9">
            <a:extLst>
              <a:ext uri="{FF2B5EF4-FFF2-40B4-BE49-F238E27FC236}">
                <a16:creationId xmlns:a16="http://schemas.microsoft.com/office/drawing/2014/main" id="{0AA0324C-7F5D-752A-80EA-4E79403D9B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37629" y="3751298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55%</a:t>
            </a:r>
          </a:p>
        </p:txBody>
      </p:sp>
      <p:sp>
        <p:nvSpPr>
          <p:cNvPr id="28" name="Marcador de texto 9">
            <a:extLst>
              <a:ext uri="{FF2B5EF4-FFF2-40B4-BE49-F238E27FC236}">
                <a16:creationId xmlns:a16="http://schemas.microsoft.com/office/drawing/2014/main" id="{32F58FCC-E862-ABAE-DCD6-2E38B76ED3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03408" y="3751298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48%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4A470295-DD14-6D2E-29D4-D3D8186A847A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05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metr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D9317B4-B8AD-69A7-84A7-DD3E44776E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8962" y="1752600"/>
            <a:ext cx="7988300" cy="5105400"/>
          </a:xfrm>
          <a:prstGeom prst="rect">
            <a:avLst/>
          </a:prstGeom>
        </p:spPr>
      </p:pic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34EFC791-28FA-CD4A-BBBD-4FF24B5203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6148" y="2459678"/>
            <a:ext cx="5119852" cy="91948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.</a:t>
            </a:r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273BBBA8-5259-B7FB-263B-20A89A67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4487" y="1453662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6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6" name="Frihandsfigur 5">
            <a:extLst>
              <a:ext uri="{FF2B5EF4-FFF2-40B4-BE49-F238E27FC236}">
                <a16:creationId xmlns:a16="http://schemas.microsoft.com/office/drawing/2014/main" id="{5D921500-3C94-DBE5-580A-63960D7AD266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66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+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F6657E4F-D6D5-21BD-2EF7-14AD1740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2948394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Key Metrics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A8C6864-35A3-75CE-877B-24BD11563C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5827" y="2374937"/>
            <a:ext cx="3324164" cy="39481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178F74EA-F62E-EAD8-52A1-154430009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5823" y="2077666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1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40B3EF9B-FFC6-FF2B-F989-42C2470B65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5827" y="3531252"/>
            <a:ext cx="3324164" cy="39481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2E697EF2-5FE0-0AC4-ADC0-2F2614979A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5823" y="3233981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2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5B592A31-9FD2-85E7-0DA7-D8453E1C1B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5827" y="4686805"/>
            <a:ext cx="3324164" cy="39481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74275B49-0F97-5D6F-3680-98842EBE7D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5823" y="4389535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3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8D181F5C-DFD3-8ECF-93E2-92D2947A2C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9700" y="2077665"/>
            <a:ext cx="1123944" cy="69208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66CD76C4-BEEE-E81D-AFDC-CA038769E6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99700" y="3230060"/>
            <a:ext cx="1123944" cy="69600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9F2182FB-C387-8D78-0DC0-890BDC4EA7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99700" y="4382455"/>
            <a:ext cx="1123944" cy="69600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42%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403A03EC-B96B-5A8D-2FAD-FBDEAC21FABF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40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F6657E4F-D6D5-21BD-2EF7-14AD1740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1570717"/>
            <a:ext cx="392282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3 column metric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8D181F5C-DFD3-8ECF-93E2-92D2947A2C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1682" y="3429000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66CD76C4-BEEE-E81D-AFDC-CA038769E6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41345" y="3421017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9F2182FB-C387-8D78-0DC0-890BDC4EA7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1008" y="3421017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42%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6BE267C3-7188-EAB7-E7F8-4219459DE3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1681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DD78E5D9-0D09-C32D-B001-522699883A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35756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5A22378D-4A54-C34E-68BA-9B7B58B8AE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9831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FB00BBFD-4E91-E3E2-5646-EA465BB610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t="6477"/>
          <a:stretch>
            <a:fillRect/>
          </a:stretch>
        </p:blipFill>
        <p:spPr>
          <a:xfrm>
            <a:off x="5539463" y="-3288"/>
            <a:ext cx="6550168" cy="3454705"/>
          </a:xfrm>
          <a:prstGeom prst="rect">
            <a:avLst/>
          </a:prstGeom>
        </p:spPr>
      </p:pic>
      <p:sp>
        <p:nvSpPr>
          <p:cNvPr id="7" name="Frihandsfigur 6">
            <a:extLst>
              <a:ext uri="{FF2B5EF4-FFF2-40B4-BE49-F238E27FC236}">
                <a16:creationId xmlns:a16="http://schemas.microsoft.com/office/drawing/2014/main" id="{AD0699FC-BAFC-6FDD-9090-5AE35C265558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06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bloc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795EDF80-E387-E115-6AF4-EBC1032A0504}"/>
              </a:ext>
            </a:extLst>
          </p:cNvPr>
          <p:cNvSpPr/>
          <p:nvPr userDrawn="1"/>
        </p:nvSpPr>
        <p:spPr>
          <a:xfrm>
            <a:off x="5550179" y="0"/>
            <a:ext cx="6460390" cy="6858000"/>
          </a:xfrm>
          <a:prstGeom prst="roundRect">
            <a:avLst>
              <a:gd name="adj" fmla="val 2804"/>
            </a:avLst>
          </a:pr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id="{22F072F9-BF6D-6D9A-BDA1-3DB9141C1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7260" y="2292526"/>
            <a:ext cx="3631768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7E69F611-D632-F135-0AAB-71DB09E460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261" y="3425830"/>
            <a:ext cx="3636139" cy="8980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9F40EF88-AC39-3240-896B-E991E0702163}"/>
              </a:ext>
            </a:extLst>
          </p:cNvPr>
          <p:cNvSpPr/>
          <p:nvPr userDrawn="1"/>
        </p:nvSpPr>
        <p:spPr>
          <a:xfrm>
            <a:off x="7727078" y="-3170"/>
            <a:ext cx="3052682" cy="6858000"/>
          </a:xfrm>
          <a:custGeom>
            <a:avLst/>
            <a:gdLst>
              <a:gd name="csX0" fmla="*/ 181149 w 3052682"/>
              <a:gd name="csY0" fmla="*/ 0 h 6858000"/>
              <a:gd name="csX1" fmla="*/ 3052682 w 3052682"/>
              <a:gd name="csY1" fmla="*/ 0 h 6858000"/>
              <a:gd name="csX2" fmla="*/ 3052682 w 3052682"/>
              <a:gd name="csY2" fmla="*/ 6858000 h 6858000"/>
              <a:gd name="csX3" fmla="*/ 181149 w 3052682"/>
              <a:gd name="csY3" fmla="*/ 6858000 h 6858000"/>
              <a:gd name="csX4" fmla="*/ 0 w 3052682"/>
              <a:gd name="csY4" fmla="*/ 6676851 h 6858000"/>
              <a:gd name="csX5" fmla="*/ 0 w 3052682"/>
              <a:gd name="csY5" fmla="*/ 181149 h 6858000"/>
              <a:gd name="csX6" fmla="*/ 181149 w 3052682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052682" h="6858000">
                <a:moveTo>
                  <a:pt x="181149" y="0"/>
                </a:moveTo>
                <a:lnTo>
                  <a:pt x="3052682" y="0"/>
                </a:lnTo>
                <a:lnTo>
                  <a:pt x="3052682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0" name="Marcador de texto 9">
            <a:extLst>
              <a:ext uri="{FF2B5EF4-FFF2-40B4-BE49-F238E27FC236}">
                <a16:creationId xmlns:a16="http://schemas.microsoft.com/office/drawing/2014/main" id="{6AD5D826-5035-DA45-BE5E-C451CBC9B2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07965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15%</a:t>
            </a: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id="{4FD1D4D5-0255-59E6-7632-E53A147F40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18402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23%</a:t>
            </a:r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DB4CE92A-23B2-9400-40A5-7FA8660E985B}"/>
              </a:ext>
            </a:extLst>
          </p:cNvPr>
          <p:cNvSpPr/>
          <p:nvPr userDrawn="1"/>
        </p:nvSpPr>
        <p:spPr>
          <a:xfrm>
            <a:off x="9912556" y="-3170"/>
            <a:ext cx="2311002" cy="6865761"/>
          </a:xfrm>
          <a:custGeom>
            <a:avLst/>
            <a:gdLst>
              <a:gd name="csX0" fmla="*/ 181149 w 2311002"/>
              <a:gd name="csY0" fmla="*/ 0 h 6858000"/>
              <a:gd name="csX1" fmla="*/ 2311002 w 2311002"/>
              <a:gd name="csY1" fmla="*/ 0 h 6858000"/>
              <a:gd name="csX2" fmla="*/ 2311002 w 2311002"/>
              <a:gd name="csY2" fmla="*/ 6858000 h 6858000"/>
              <a:gd name="csX3" fmla="*/ 181149 w 2311002"/>
              <a:gd name="csY3" fmla="*/ 6858000 h 6858000"/>
              <a:gd name="csX4" fmla="*/ 0 w 2311002"/>
              <a:gd name="csY4" fmla="*/ 6676851 h 6858000"/>
              <a:gd name="csX5" fmla="*/ 0 w 2311002"/>
              <a:gd name="csY5" fmla="*/ 181149 h 6858000"/>
              <a:gd name="csX6" fmla="*/ 181149 w 2311002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11002" h="6858000">
                <a:moveTo>
                  <a:pt x="181149" y="0"/>
                </a:moveTo>
                <a:lnTo>
                  <a:pt x="2311002" y="0"/>
                </a:lnTo>
                <a:lnTo>
                  <a:pt x="2311002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2" name="Marcador de texto 9">
            <a:extLst>
              <a:ext uri="{FF2B5EF4-FFF2-40B4-BE49-F238E27FC236}">
                <a16:creationId xmlns:a16="http://schemas.microsoft.com/office/drawing/2014/main" id="{A99B8ACD-DCBD-7879-0987-DCB1045565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06085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85%</a:t>
            </a:r>
          </a:p>
        </p:txBody>
      </p:sp>
      <p:sp>
        <p:nvSpPr>
          <p:cNvPr id="33" name="Platshållare för text 7">
            <a:extLst>
              <a:ext uri="{FF2B5EF4-FFF2-40B4-BE49-F238E27FC236}">
                <a16:creationId xmlns:a16="http://schemas.microsoft.com/office/drawing/2014/main" id="{BC707F19-A2E5-DDDE-BFA4-6C74B269C2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8857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A52EB617-C2A2-3525-9B33-44B958C8D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8854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1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BDF472D5-6B14-99DC-81ED-F8AE615AC6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70611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6" name="Marcador de texto 9">
            <a:extLst>
              <a:ext uri="{FF2B5EF4-FFF2-40B4-BE49-F238E27FC236}">
                <a16:creationId xmlns:a16="http://schemas.microsoft.com/office/drawing/2014/main" id="{9F69F604-0587-BE64-D13A-7F3816452B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0608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2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854E06E3-CC40-98D5-5417-6B4E4C523E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2869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8" name="Marcador de texto 9">
            <a:extLst>
              <a:ext uri="{FF2B5EF4-FFF2-40B4-BE49-F238E27FC236}">
                <a16:creationId xmlns:a16="http://schemas.microsoft.com/office/drawing/2014/main" id="{B38EACE3-1897-B4A5-0450-38AFE939FA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82866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3</a:t>
            </a:r>
          </a:p>
        </p:txBody>
      </p:sp>
    </p:spTree>
    <p:extLst>
      <p:ext uri="{BB962C8B-B14F-4D97-AF65-F5344CB8AC3E}">
        <p14:creationId xmlns:p14="http://schemas.microsoft.com/office/powerpoint/2010/main" val="3702386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trics +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B75256E0-3EBD-2948-4D6B-FBA5215A89E1}"/>
              </a:ext>
            </a:extLst>
          </p:cNvPr>
          <p:cNvSpPr/>
          <p:nvPr userDrawn="1"/>
        </p:nvSpPr>
        <p:spPr>
          <a:xfrm>
            <a:off x="1147032" y="783485"/>
            <a:ext cx="6669614" cy="5291029"/>
          </a:xfrm>
          <a:prstGeom prst="roundRect">
            <a:avLst>
              <a:gd name="adj" fmla="val 2993"/>
            </a:avLst>
          </a:prstGeom>
          <a:solidFill>
            <a:srgbClr val="C0DAD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F69126E0-1072-0AC9-1EA4-A9CBE1247B99}"/>
              </a:ext>
            </a:extLst>
          </p:cNvPr>
          <p:cNvSpPr/>
          <p:nvPr userDrawn="1"/>
        </p:nvSpPr>
        <p:spPr>
          <a:xfrm>
            <a:off x="7964130" y="783485"/>
            <a:ext cx="3259394" cy="5291029"/>
          </a:xfrm>
          <a:prstGeom prst="roundRect">
            <a:avLst>
              <a:gd name="adj" fmla="val 4969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5F818114-71F1-629A-745B-8CE6C02990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4897" y="1429390"/>
            <a:ext cx="5044611" cy="1387552"/>
          </a:xfrm>
        </p:spPr>
        <p:txBody>
          <a:bodyPr anchor="b"/>
          <a:lstStyle>
            <a:lvl1pPr>
              <a:lnSpc>
                <a:spcPct val="90000"/>
              </a:lnSpc>
              <a:defRPr sz="40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this section goes here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4D92CB19-614B-D8F3-459E-B1570131B0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24897" y="4837471"/>
            <a:ext cx="2201527" cy="898077"/>
          </a:xfrm>
        </p:spPr>
        <p:txBody>
          <a:bodyPr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stat </a:t>
            </a:r>
            <a:r>
              <a:rPr lang="sv-SE" dirty="0" err="1"/>
              <a:t>means</a:t>
            </a:r>
            <a:r>
              <a:rPr lang="sv-SE" dirty="0"/>
              <a:t> and </a:t>
            </a:r>
            <a:r>
              <a:rPr lang="sv-SE" dirty="0" err="1"/>
              <a:t>why</a:t>
            </a:r>
            <a:r>
              <a:rPr lang="sv-SE" dirty="0"/>
              <a:t> it </a:t>
            </a:r>
            <a:r>
              <a:rPr lang="sv-SE" dirty="0" err="1"/>
              <a:t>matters</a:t>
            </a:r>
            <a:r>
              <a:rPr lang="sv-SE" dirty="0"/>
              <a:t>.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4B46FDE7-307E-81E8-9E62-BEB0E913A6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0770" y="4837471"/>
            <a:ext cx="2201527" cy="898077"/>
          </a:xfrm>
        </p:spPr>
        <p:txBody>
          <a:bodyPr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stat </a:t>
            </a:r>
            <a:r>
              <a:rPr lang="sv-SE" dirty="0" err="1"/>
              <a:t>means</a:t>
            </a:r>
            <a:r>
              <a:rPr lang="sv-SE" dirty="0"/>
              <a:t> and </a:t>
            </a:r>
            <a:r>
              <a:rPr lang="sv-SE" dirty="0" err="1"/>
              <a:t>why</a:t>
            </a:r>
            <a:r>
              <a:rPr lang="sv-SE" dirty="0"/>
              <a:t> it </a:t>
            </a:r>
            <a:r>
              <a:rPr lang="sv-SE" dirty="0" err="1"/>
              <a:t>matters</a:t>
            </a:r>
            <a:r>
              <a:rPr lang="sv-SE" dirty="0"/>
              <a:t>.</a:t>
            </a:r>
          </a:p>
        </p:txBody>
      </p:sp>
      <p:sp>
        <p:nvSpPr>
          <p:cNvPr id="15" name="Título 6">
            <a:extLst>
              <a:ext uri="{FF2B5EF4-FFF2-40B4-BE49-F238E27FC236}">
                <a16:creationId xmlns:a16="http://schemas.microsoft.com/office/drawing/2014/main" id="{7949BBB1-90C3-2240-71C7-B8785F1F9767}"/>
              </a:ext>
            </a:extLst>
          </p:cNvPr>
          <p:cNvSpPr txBox="1">
            <a:spLocks/>
          </p:cNvSpPr>
          <p:nvPr userDrawn="1"/>
        </p:nvSpPr>
        <p:spPr>
          <a:xfrm>
            <a:off x="8287930" y="1429391"/>
            <a:ext cx="2570800" cy="16258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08254C"/>
                </a:solidFill>
                <a:latin typeface="Poppins Medium" pitchFamily="2" charset="77"/>
                <a:ea typeface="Ebrima" panose="02000000000000000000" pitchFamily="2" charset="0"/>
                <a:cs typeface="Poppins Medium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800" b="0" i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Title for this section goes here 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AF6BB0B0-44F5-2F2E-5D57-E628DCDB4C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7929" y="3802760"/>
            <a:ext cx="2570801" cy="1903292"/>
          </a:xfrm>
        </p:spPr>
        <p:txBody>
          <a:bodyPr anchor="b"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57E7D75E-FBA8-4C93-7883-AB257792AD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4897" y="3502740"/>
            <a:ext cx="2201526" cy="1181348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60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2571C6C0-056B-47E1-128F-5DBDB40A9A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8316" y="3502740"/>
            <a:ext cx="2201526" cy="1181348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60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6+</a:t>
            </a:r>
          </a:p>
        </p:txBody>
      </p:sp>
    </p:spTree>
    <p:extLst>
      <p:ext uri="{BB962C8B-B14F-4D97-AF65-F5344CB8AC3E}">
        <p14:creationId xmlns:p14="http://schemas.microsoft.com/office/powerpoint/2010/main" val="5156157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4 colum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956395C0-830C-3F0C-506F-3215953949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2276854"/>
            <a:ext cx="10881360" cy="530352"/>
          </a:xfrm>
          <a:prstGeom prst="roundRect">
            <a:avLst>
              <a:gd name="adj" fmla="val 27586"/>
            </a:avLst>
          </a:prstGeom>
          <a:solidFill>
            <a:srgbClr val="0825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7076A7E-856C-E59F-72D0-1A82AE5825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2935222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A41E4BA-E48A-2475-89D0-AD74EA33CA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3685030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604107F-64B4-2A66-E01A-F09EFA0815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4434838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A5D5818-C024-C4D5-F650-3CA0278E0F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5184646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49E42B9-DD1A-48C7-1894-DA65BFE9E737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868680" y="2433710"/>
            <a:ext cx="201168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59BC5AEE-21DA-AB62-2712-1C28315B5E5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3063240" y="2433710"/>
            <a:ext cx="274320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9F65D71F-EB25-D0A7-29D3-F8FFD853C06B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6035040" y="2433710"/>
            <a:ext cx="237744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81891F84-38B4-5A13-09D9-823A7ABFDD4F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8686800" y="2433710"/>
            <a:ext cx="265176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67" name="Título 6">
            <a:extLst>
              <a:ext uri="{FF2B5EF4-FFF2-40B4-BE49-F238E27FC236}">
                <a16:creationId xmlns:a16="http://schemas.microsoft.com/office/drawing/2014/main" id="{9BFC1E43-3560-61F9-2FE6-3959E74D8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295965"/>
            <a:ext cx="4368018" cy="530352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Table title goes here</a:t>
            </a:r>
          </a:p>
        </p:txBody>
      </p:sp>
      <p:pic>
        <p:nvPicPr>
          <p:cNvPr id="71" name="Gráfico 2">
            <a:extLst>
              <a:ext uri="{FF2B5EF4-FFF2-40B4-BE49-F238E27FC236}">
                <a16:creationId xmlns:a16="http://schemas.microsoft.com/office/drawing/2014/main" id="{E077A016-07F7-79DD-6B5E-C06EE11535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42C35A02-59B8-E81A-7EE3-F8B538A237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8680" y="3094892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4385E96C-C763-34D6-CD0C-0FD298CDEA1F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868680" y="3829183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8AD8CB60-9104-F06F-4CA5-95C3AA75E985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868680" y="4577328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3C4A865-F00B-E3ED-74BB-328614F87425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868680" y="5332401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E236AF97-CF6E-3434-F35F-CC6F1D5F7188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3064626" y="3094892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05A9625E-7CD6-C17D-7016-A2FCCA40E007}"/>
              </a:ext>
            </a:extLst>
          </p:cNvPr>
          <p:cNvSpPr>
            <a:spLocks noGrp="1"/>
          </p:cNvSpPr>
          <p:nvPr>
            <p:ph type="body" sz="quarter" idx="133" hasCustomPrompt="1"/>
          </p:nvPr>
        </p:nvSpPr>
        <p:spPr>
          <a:xfrm>
            <a:off x="3064626" y="3829183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D3F385A9-EE15-D974-5439-04F978C49261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3064626" y="4577328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27DC4D82-8332-7F5E-E7C5-F76ECF34752D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3064626" y="5332401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F18BFCCA-A819-45E2-33F1-C59B41CE1AF5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6039394" y="3094892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53F5ACB6-4794-4D07-6E63-9D3FE09C799E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6039394" y="3829183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C3896214-9B61-A586-255D-81A2F42CDE8E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6039394" y="4577328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3" name="Marcador de texto 9">
            <a:extLst>
              <a:ext uri="{FF2B5EF4-FFF2-40B4-BE49-F238E27FC236}">
                <a16:creationId xmlns:a16="http://schemas.microsoft.com/office/drawing/2014/main" id="{3DB38D52-8CE0-ED08-EE48-6BF8C7F7BEC8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6039394" y="5332401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C8945AE4-EC48-7EA6-3942-3D0C8115385A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8684622" y="3094892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31300BDF-831B-E5F0-D0F9-E6FE20BA8A9C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8684622" y="3829183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B6D9848B-F532-7F3D-234B-26D9AE0DBD63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8684622" y="4577328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7" name="Marcador de texto 9">
            <a:extLst>
              <a:ext uri="{FF2B5EF4-FFF2-40B4-BE49-F238E27FC236}">
                <a16:creationId xmlns:a16="http://schemas.microsoft.com/office/drawing/2014/main" id="{D5DFDFA2-CF40-B9CB-B8A5-35E74E8FE10E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8684622" y="5332401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</p:spTree>
    <p:extLst>
      <p:ext uri="{BB962C8B-B14F-4D97-AF65-F5344CB8AC3E}">
        <p14:creationId xmlns:p14="http://schemas.microsoft.com/office/powerpoint/2010/main" val="2453665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3 colum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1" name="Gráfico 2">
            <a:extLst>
              <a:ext uri="{FF2B5EF4-FFF2-40B4-BE49-F238E27FC236}">
                <a16:creationId xmlns:a16="http://schemas.microsoft.com/office/drawing/2014/main" id="{E077A016-07F7-79DD-6B5E-C06EE11535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4C8DB9AB-4D8F-4D3A-0AA8-9A54C5CEC7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1783080"/>
            <a:ext cx="10881360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5159C7C8-310E-6D5C-F71A-13EE288442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05840" y="2468880"/>
            <a:ext cx="10058400" cy="0"/>
          </a:xfrm>
          <a:prstGeom prst="line">
            <a:avLst/>
          </a:prstGeom>
          <a:noFill/>
          <a:ln w="31750" cap="rnd">
            <a:solidFill>
              <a:srgbClr val="1B1B3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67F8F5BB-ADEB-20B7-B8AE-998939B4AA55}"/>
              </a:ext>
            </a:extLst>
          </p:cNvPr>
          <p:cNvSpPr/>
          <p:nvPr userDrawn="1"/>
        </p:nvSpPr>
        <p:spPr>
          <a:xfrm>
            <a:off x="1005840" y="3401568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1A8574DB-FEB5-1D24-CFCB-BF7351F3CA27}"/>
              </a:ext>
            </a:extLst>
          </p:cNvPr>
          <p:cNvSpPr/>
          <p:nvPr userDrawn="1"/>
        </p:nvSpPr>
        <p:spPr>
          <a:xfrm>
            <a:off x="1005840" y="4187952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604619D9-D0A4-341C-9845-12454D2196AF}"/>
              </a:ext>
            </a:extLst>
          </p:cNvPr>
          <p:cNvSpPr/>
          <p:nvPr userDrawn="1"/>
        </p:nvSpPr>
        <p:spPr>
          <a:xfrm>
            <a:off x="1005840" y="4974336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ítulo 6">
            <a:extLst>
              <a:ext uri="{FF2B5EF4-FFF2-40B4-BE49-F238E27FC236}">
                <a16:creationId xmlns:a16="http://schemas.microsoft.com/office/drawing/2014/main" id="{86DEED61-68D2-2527-3B84-F66AD950A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7532"/>
            <a:ext cx="4368018" cy="530352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Table title goes here</a:t>
            </a:r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954430B6-E3B5-F484-1B69-F2353B18A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0359" y="2695017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C8534AD4-0679-54D8-4441-84AE735C5DA0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2880359" y="3483870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7431BEAD-06C9-27A4-5327-23D5764368DB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2880359" y="4274436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261986FF-9210-7C1C-DE1B-B5019CFE8006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2880359" y="5055832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5DFB3E2A-FFC2-5C7F-07F4-FEA5693D2AAB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5806439" y="2695017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4FAE3BAD-AD2C-77A7-02E3-84B4A7A2B48E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5806439" y="3483870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01626E87-8A64-87CB-EF7A-BD278EB9ABB5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5806439" y="4274436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D12BA3F8-7B75-7BB8-76B0-F33274E60179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5806439" y="5055832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6EB91E8-ACB2-3C70-37EA-8F02FFF02D6D}"/>
              </a:ext>
            </a:extLst>
          </p:cNvPr>
          <p:cNvSpPr>
            <a:spLocks noGrp="1"/>
          </p:cNvSpPr>
          <p:nvPr>
            <p:ph type="body" sz="quarter" idx="133" hasCustomPrompt="1"/>
          </p:nvPr>
        </p:nvSpPr>
        <p:spPr>
          <a:xfrm>
            <a:off x="8732519" y="2695017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1" name="Marcador de texto 9">
            <a:extLst>
              <a:ext uri="{FF2B5EF4-FFF2-40B4-BE49-F238E27FC236}">
                <a16:creationId xmlns:a16="http://schemas.microsoft.com/office/drawing/2014/main" id="{E11A40E8-3E85-F742-9F92-EB61BC84B88B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8732519" y="3483870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2" name="Marcador de texto 9">
            <a:extLst>
              <a:ext uri="{FF2B5EF4-FFF2-40B4-BE49-F238E27FC236}">
                <a16:creationId xmlns:a16="http://schemas.microsoft.com/office/drawing/2014/main" id="{9CFC6DA2-430B-D384-6F81-B5533ABF0B3B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8732519" y="4274436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9" name="Marcador de texto 9">
            <a:extLst>
              <a:ext uri="{FF2B5EF4-FFF2-40B4-BE49-F238E27FC236}">
                <a16:creationId xmlns:a16="http://schemas.microsoft.com/office/drawing/2014/main" id="{F2F9C399-63B7-4255-11C4-0E163A96E83E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8732519" y="5055832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30" name="Marcador de texto 9">
            <a:extLst>
              <a:ext uri="{FF2B5EF4-FFF2-40B4-BE49-F238E27FC236}">
                <a16:creationId xmlns:a16="http://schemas.microsoft.com/office/drawing/2014/main" id="{BF99E50E-21A1-1F87-0D84-9732248C2067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993370" y="2685861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id="{EB61608F-DF00-99B2-3A94-403A9E6D4451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993370" y="3475570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2" name="Marcador de texto 9">
            <a:extLst>
              <a:ext uri="{FF2B5EF4-FFF2-40B4-BE49-F238E27FC236}">
                <a16:creationId xmlns:a16="http://schemas.microsoft.com/office/drawing/2014/main" id="{67B249EA-3951-E622-A577-8544547F8362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993370" y="4256967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3" name="Marcador de texto 9">
            <a:extLst>
              <a:ext uri="{FF2B5EF4-FFF2-40B4-BE49-F238E27FC236}">
                <a16:creationId xmlns:a16="http://schemas.microsoft.com/office/drawing/2014/main" id="{B4226D37-147F-0BCD-1298-A51F1FC45975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993370" y="5054988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01BDA031-1CBB-DF97-78F3-81BE13D018FF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2871865" y="2103121"/>
            <a:ext cx="275169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  <p:sp>
        <p:nvSpPr>
          <p:cNvPr id="36" name="Marcador de texto 9">
            <a:extLst>
              <a:ext uri="{FF2B5EF4-FFF2-40B4-BE49-F238E27FC236}">
                <a16:creationId xmlns:a16="http://schemas.microsoft.com/office/drawing/2014/main" id="{B60904C4-FB18-BA6E-1839-86AF537E3515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5809274" y="2103121"/>
            <a:ext cx="275169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  <p:sp>
        <p:nvSpPr>
          <p:cNvPr id="37" name="Marcador de texto 9">
            <a:extLst>
              <a:ext uri="{FF2B5EF4-FFF2-40B4-BE49-F238E27FC236}">
                <a16:creationId xmlns:a16="http://schemas.microsoft.com/office/drawing/2014/main" id="{2208CADE-93CF-AFEA-5BFD-D03F5CA8F0F0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8722407" y="2103121"/>
            <a:ext cx="234183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</p:spTree>
    <p:extLst>
      <p:ext uri="{BB962C8B-B14F-4D97-AF65-F5344CB8AC3E}">
        <p14:creationId xmlns:p14="http://schemas.microsoft.com/office/powerpoint/2010/main" val="586578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F05CFAE-16FA-113C-D83E-818DB88D0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0" y="-2667000"/>
            <a:ext cx="6858000" cy="12191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Rectángulo 2">
            <a:extLst>
              <a:ext uri="{FF2B5EF4-FFF2-40B4-BE49-F238E27FC236}">
                <a16:creationId xmlns:a16="http://schemas.microsoft.com/office/drawing/2014/main" id="{8E6BA163-1AE3-E318-1859-2D1A953EA5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827910" y="-2480072"/>
            <a:ext cx="6536180" cy="11818144"/>
          </a:xfrm>
          <a:prstGeom prst="roundRect">
            <a:avLst>
              <a:gd name="adj" fmla="val 1601"/>
            </a:avLst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D483BAFD-5965-F040-3C4E-BDAD80658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53864" y="5938888"/>
            <a:ext cx="3185422" cy="40700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9A40720F-4E1B-2408-4E48-24536A201B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53864" y="5602563"/>
            <a:ext cx="3185422" cy="24301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sp>
        <p:nvSpPr>
          <p:cNvPr id="26" name="Platshållare för bild 25">
            <a:extLst>
              <a:ext uri="{FF2B5EF4-FFF2-40B4-BE49-F238E27FC236}">
                <a16:creationId xmlns:a16="http://schemas.microsoft.com/office/drawing/2014/main" id="{AA4459B1-F5F2-9653-F1A4-6DA8EF2CC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88960" y="5375392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8B36B2EE-E4F1-526C-3394-B406B69AA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623" y="2049176"/>
            <a:ext cx="6666752" cy="2759646"/>
          </a:xfrm>
        </p:spPr>
        <p:txBody>
          <a:bodyPr anchor="ctr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3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”</a:t>
            </a:r>
            <a:r>
              <a:rPr lang="sv-SE" dirty="0" err="1">
                <a:effectLst/>
              </a:rPr>
              <a:t>Lorem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ipsum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dolor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sit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consectetur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dapibus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diam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sodales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nibh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eleifend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convallis</a:t>
            </a:r>
            <a:r>
              <a:rPr lang="sv-SE" dirty="0">
                <a:effectLst/>
              </a:rPr>
              <a:t>”</a:t>
            </a:r>
            <a:endParaRPr lang="en-GB" noProof="0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D214355-46A9-2852-C225-CC382CB10B72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421866" y="406353"/>
            <a:ext cx="386088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60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F2525AC-C359-D0F4-D0F4-69442382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2">
            <a:extLst>
              <a:ext uri="{FF2B5EF4-FFF2-40B4-BE49-F238E27FC236}">
                <a16:creationId xmlns:a16="http://schemas.microsoft.com/office/drawing/2014/main" id="{B7456B6E-0BF9-C734-B665-A66FE453477C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01578F1-C798-F3BA-E44A-85980BE58A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53864" y="5938888"/>
            <a:ext cx="3185422" cy="40700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F1038A67-0C6B-2779-7981-08B2E222E1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53864" y="5602563"/>
            <a:ext cx="3185422" cy="24301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sp>
        <p:nvSpPr>
          <p:cNvPr id="18" name="Platshållare för bild 25">
            <a:extLst>
              <a:ext uri="{FF2B5EF4-FFF2-40B4-BE49-F238E27FC236}">
                <a16:creationId xmlns:a16="http://schemas.microsoft.com/office/drawing/2014/main" id="{660A5E35-A3A6-968F-6E56-16FBE08BA15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88960" y="5375392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D7B4E7F1-DFE0-6032-DFA9-6B4AF37DB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624" y="2049177"/>
            <a:ext cx="6666752" cy="2759646"/>
          </a:xfrm>
        </p:spPr>
        <p:txBody>
          <a:bodyPr anchor="ctr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3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”</a:t>
            </a:r>
            <a:r>
              <a:rPr lang="sv-SE" dirty="0" err="1">
                <a:effectLst/>
              </a:rPr>
              <a:t>Lorem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ipsum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dolor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sit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consectetur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dapibus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diam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sodales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nibh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eleifend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convallis</a:t>
            </a:r>
            <a:r>
              <a:rPr lang="sv-SE" dirty="0">
                <a:effectLst/>
              </a:rPr>
              <a:t>”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07452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9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  <a:endCxn id="75" idx="2"/>
          </p:cNvCxnSpPr>
          <p:nvPr userDrawn="1"/>
        </p:nvCxnSpPr>
        <p:spPr>
          <a:xfrm flipH="1">
            <a:off x="771122" y="3905815"/>
            <a:ext cx="10481897" cy="5189"/>
          </a:xfrm>
          <a:prstGeom prst="line">
            <a:avLst/>
          </a:prstGeom>
          <a:ln w="19050"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lips 74">
            <a:extLst>
              <a:ext uri="{FF2B5EF4-FFF2-40B4-BE49-F238E27FC236}">
                <a16:creationId xmlns:a16="http://schemas.microsoft.com/office/drawing/2014/main" id="{3B93F017-E8A0-C28F-F5A1-4118EEFF71D5}"/>
              </a:ext>
            </a:extLst>
          </p:cNvPr>
          <p:cNvSpPr/>
          <p:nvPr userDrawn="1"/>
        </p:nvSpPr>
        <p:spPr>
          <a:xfrm>
            <a:off x="77112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6" name="Ellips 75">
            <a:extLst>
              <a:ext uri="{FF2B5EF4-FFF2-40B4-BE49-F238E27FC236}">
                <a16:creationId xmlns:a16="http://schemas.microsoft.com/office/drawing/2014/main" id="{038F1F61-0BFB-F403-F78F-10E9D6F834CB}"/>
              </a:ext>
            </a:extLst>
          </p:cNvPr>
          <p:cNvSpPr/>
          <p:nvPr userDrawn="1"/>
        </p:nvSpPr>
        <p:spPr>
          <a:xfrm>
            <a:off x="189492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82B64700-A78B-0565-D5A7-A499DEC1D697}"/>
              </a:ext>
            </a:extLst>
          </p:cNvPr>
          <p:cNvSpPr/>
          <p:nvPr userDrawn="1"/>
        </p:nvSpPr>
        <p:spPr>
          <a:xfrm>
            <a:off x="302571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8" name="Ellips 77">
            <a:extLst>
              <a:ext uri="{FF2B5EF4-FFF2-40B4-BE49-F238E27FC236}">
                <a16:creationId xmlns:a16="http://schemas.microsoft.com/office/drawing/2014/main" id="{4BCB2F84-2B06-1F92-0C86-BA5CD8236132}"/>
              </a:ext>
            </a:extLst>
          </p:cNvPr>
          <p:cNvSpPr/>
          <p:nvPr userDrawn="1"/>
        </p:nvSpPr>
        <p:spPr>
          <a:xfrm>
            <a:off x="415649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6EFC5836-F556-8214-750D-88788F0F5E4A}"/>
              </a:ext>
            </a:extLst>
          </p:cNvPr>
          <p:cNvSpPr/>
          <p:nvPr userDrawn="1"/>
        </p:nvSpPr>
        <p:spPr>
          <a:xfrm>
            <a:off x="528030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0" name="Ellips 79">
            <a:extLst>
              <a:ext uri="{FF2B5EF4-FFF2-40B4-BE49-F238E27FC236}">
                <a16:creationId xmlns:a16="http://schemas.microsoft.com/office/drawing/2014/main" id="{3BAE19FE-3272-B378-D36A-C947E6C1D2FB}"/>
              </a:ext>
            </a:extLst>
          </p:cNvPr>
          <p:cNvSpPr/>
          <p:nvPr userDrawn="1"/>
        </p:nvSpPr>
        <p:spPr>
          <a:xfrm>
            <a:off x="640410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1" name="Ellips 80">
            <a:extLst>
              <a:ext uri="{FF2B5EF4-FFF2-40B4-BE49-F238E27FC236}">
                <a16:creationId xmlns:a16="http://schemas.microsoft.com/office/drawing/2014/main" id="{7EE8057C-7491-F2F5-0E3F-4C29288BD13D}"/>
              </a:ext>
            </a:extLst>
          </p:cNvPr>
          <p:cNvSpPr/>
          <p:nvPr userDrawn="1"/>
        </p:nvSpPr>
        <p:spPr>
          <a:xfrm>
            <a:off x="753489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2" name="Ellips 81">
            <a:extLst>
              <a:ext uri="{FF2B5EF4-FFF2-40B4-BE49-F238E27FC236}">
                <a16:creationId xmlns:a16="http://schemas.microsoft.com/office/drawing/2014/main" id="{5C284E81-7460-EF6B-9101-F3602CD4BB71}"/>
              </a:ext>
            </a:extLst>
          </p:cNvPr>
          <p:cNvSpPr/>
          <p:nvPr userDrawn="1"/>
        </p:nvSpPr>
        <p:spPr>
          <a:xfrm>
            <a:off x="866777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3" name="Ellips 82">
            <a:extLst>
              <a:ext uri="{FF2B5EF4-FFF2-40B4-BE49-F238E27FC236}">
                <a16:creationId xmlns:a16="http://schemas.microsoft.com/office/drawing/2014/main" id="{43779285-6578-3F96-9716-D8FC9DBE8277}"/>
              </a:ext>
            </a:extLst>
          </p:cNvPr>
          <p:cNvSpPr/>
          <p:nvPr userDrawn="1"/>
        </p:nvSpPr>
        <p:spPr>
          <a:xfrm>
            <a:off x="9784478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86316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5" name="Platshållare för text 13">
            <a:extLst>
              <a:ext uri="{FF2B5EF4-FFF2-40B4-BE49-F238E27FC236}">
                <a16:creationId xmlns:a16="http://schemas.microsoft.com/office/drawing/2014/main" id="{D20A237F-B75B-CBAD-2BEB-8F2CDA591C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24619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E29EA79B-902D-B366-97A6-5610EE158BA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74524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7" name="Platshållare för text 13">
            <a:extLst>
              <a:ext uri="{FF2B5EF4-FFF2-40B4-BE49-F238E27FC236}">
                <a16:creationId xmlns:a16="http://schemas.microsoft.com/office/drawing/2014/main" id="{6BF77058-2BBC-459D-8530-2911FF3EB4F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20419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8" name="Platshållare för text 13">
            <a:extLst>
              <a:ext uri="{FF2B5EF4-FFF2-40B4-BE49-F238E27FC236}">
                <a16:creationId xmlns:a16="http://schemas.microsoft.com/office/drawing/2014/main" id="{4B55F47C-32DF-777F-EFCB-4361E7F278E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70324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4" name="Platshållare för text 13">
            <a:extLst>
              <a:ext uri="{FF2B5EF4-FFF2-40B4-BE49-F238E27FC236}">
                <a16:creationId xmlns:a16="http://schemas.microsoft.com/office/drawing/2014/main" id="{27421B45-B37F-246E-E9FE-768E06D7A5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08142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25671EBA-36EF-2A48-9979-DA0EC1BB050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46445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6" name="Platshållare för text 13">
            <a:extLst>
              <a:ext uri="{FF2B5EF4-FFF2-40B4-BE49-F238E27FC236}">
                <a16:creationId xmlns:a16="http://schemas.microsoft.com/office/drawing/2014/main" id="{358DC79C-25A3-532A-8072-4E92305113C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96350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7" name="Platshållare för text 13">
            <a:extLst>
              <a:ext uri="{FF2B5EF4-FFF2-40B4-BE49-F238E27FC236}">
                <a16:creationId xmlns:a16="http://schemas.microsoft.com/office/drawing/2014/main" id="{4BC4538E-4D1B-0B26-45AC-274CEC6F616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42245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377B778F-54F1-25C3-CED8-559F59395AD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1122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C3E34EE-6E83-D347-FDA2-E8A859D87C9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014808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F55F56B2-17D2-4F30-2B46-6BADECA1FB9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74524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8257DC48-DF0E-E2D9-ACE5-747E691980A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0419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3BFBCEE3-6D04-D8C0-84C4-85ADBDC93C7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84479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36DDDA69-BAFF-A580-843A-584B8ADDEDB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94927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Platshållare för text 4">
            <a:extLst>
              <a:ext uri="{FF2B5EF4-FFF2-40B4-BE49-F238E27FC236}">
                <a16:creationId xmlns:a16="http://schemas.microsoft.com/office/drawing/2014/main" id="{3E7E594E-7138-29FB-098B-9B5D207EBDB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138613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1" name="Platshållare för text 4">
            <a:extLst>
              <a:ext uri="{FF2B5EF4-FFF2-40B4-BE49-F238E27FC236}">
                <a16:creationId xmlns:a16="http://schemas.microsoft.com/office/drawing/2014/main" id="{42509EF3-F1B6-E1F5-7D3C-A12C487574F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398329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7CB11588-1F15-AFC7-5D26-4BA522E04FD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44224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1" name="Platshållare för text 64">
            <a:extLst>
              <a:ext uri="{FF2B5EF4-FFF2-40B4-BE49-F238E27FC236}">
                <a16:creationId xmlns:a16="http://schemas.microsoft.com/office/drawing/2014/main" id="{C81ED7EC-4C96-4B76-7DA0-B6FB9B6759CB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22" name="Platshållare för text 64">
            <a:extLst>
              <a:ext uri="{FF2B5EF4-FFF2-40B4-BE49-F238E27FC236}">
                <a16:creationId xmlns:a16="http://schemas.microsoft.com/office/drawing/2014/main" id="{19348530-4330-2166-8238-FED38E91DE6E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9418321" cy="44616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Process</a:t>
            </a:r>
            <a:endParaRPr lang="en-US" dirty="0"/>
          </a:p>
        </p:txBody>
      </p:sp>
      <p:pic>
        <p:nvPicPr>
          <p:cNvPr id="23" name="Gráfico 2">
            <a:extLst>
              <a:ext uri="{FF2B5EF4-FFF2-40B4-BE49-F238E27FC236}">
                <a16:creationId xmlns:a16="http://schemas.microsoft.com/office/drawing/2014/main" id="{4A7A2259-E052-716E-69AE-4F91DE1F93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33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6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CE3A94A0-4DFE-3918-814E-37938344AA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64">
            <a:extLst>
              <a:ext uri="{FF2B5EF4-FFF2-40B4-BE49-F238E27FC236}">
                <a16:creationId xmlns:a16="http://schemas.microsoft.com/office/drawing/2014/main" id="{4DE132BC-909B-80EA-FF33-29AF2049C7A0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76B15CCF-F0C8-1355-7977-65066CE93F95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9418321" cy="44616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cxnSp>
        <p:nvCxnSpPr>
          <p:cNvPr id="33" name="Rak 32">
            <a:extLst>
              <a:ext uri="{FF2B5EF4-FFF2-40B4-BE49-F238E27FC236}">
                <a16:creationId xmlns:a16="http://schemas.microsoft.com/office/drawing/2014/main" id="{6958F8E4-DEE0-341C-6E17-170346042992}"/>
              </a:ext>
            </a:extLst>
          </p:cNvPr>
          <p:cNvCxnSpPr>
            <a:cxnSpLocks/>
          </p:cNvCxnSpPr>
          <p:nvPr userDrawn="1"/>
        </p:nvCxnSpPr>
        <p:spPr>
          <a:xfrm>
            <a:off x="850346" y="4144009"/>
            <a:ext cx="10410321" cy="0"/>
          </a:xfrm>
          <a:prstGeom prst="line">
            <a:avLst/>
          </a:prstGeom>
          <a:ln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lips 33">
            <a:extLst>
              <a:ext uri="{FF2B5EF4-FFF2-40B4-BE49-F238E27FC236}">
                <a16:creationId xmlns:a16="http://schemas.microsoft.com/office/drawing/2014/main" id="{74DB92C4-4028-E3C4-B28B-366C2189690C}"/>
              </a:ext>
            </a:extLst>
          </p:cNvPr>
          <p:cNvSpPr/>
          <p:nvPr userDrawn="1"/>
        </p:nvSpPr>
        <p:spPr>
          <a:xfrm>
            <a:off x="839474" y="409328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8" name="Ellips 37">
            <a:extLst>
              <a:ext uri="{FF2B5EF4-FFF2-40B4-BE49-F238E27FC236}">
                <a16:creationId xmlns:a16="http://schemas.microsoft.com/office/drawing/2014/main" id="{DC9F00BD-8B06-C0EA-F504-8EB874EAD875}"/>
              </a:ext>
            </a:extLst>
          </p:cNvPr>
          <p:cNvSpPr/>
          <p:nvPr userDrawn="1"/>
        </p:nvSpPr>
        <p:spPr>
          <a:xfrm>
            <a:off x="2091780" y="409328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41" name="Platshållare för text 13">
            <a:extLst>
              <a:ext uri="{FF2B5EF4-FFF2-40B4-BE49-F238E27FC236}">
                <a16:creationId xmlns:a16="http://schemas.microsoft.com/office/drawing/2014/main" id="{97FE9126-B9AC-510C-8AA0-A73C88C0FA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0346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2" name="Platshållare för text 4">
            <a:extLst>
              <a:ext uri="{FF2B5EF4-FFF2-40B4-BE49-F238E27FC236}">
                <a16:creationId xmlns:a16="http://schemas.microsoft.com/office/drawing/2014/main" id="{FE644F81-509D-7812-C6C0-4BFB0BA46E6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3" name="Platshållare för text 13">
            <a:extLst>
              <a:ext uri="{FF2B5EF4-FFF2-40B4-BE49-F238E27FC236}">
                <a16:creationId xmlns:a16="http://schemas.microsoft.com/office/drawing/2014/main" id="{48CA5E21-87ED-8EFF-2C97-0431F88C360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094634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4" name="Platshållare för text 4">
            <a:extLst>
              <a:ext uri="{FF2B5EF4-FFF2-40B4-BE49-F238E27FC236}">
                <a16:creationId xmlns:a16="http://schemas.microsoft.com/office/drawing/2014/main" id="{B2F344C7-DDB5-D0D2-599C-70C74249222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091780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5" name="Ellips 44">
            <a:extLst>
              <a:ext uri="{FF2B5EF4-FFF2-40B4-BE49-F238E27FC236}">
                <a16:creationId xmlns:a16="http://schemas.microsoft.com/office/drawing/2014/main" id="{67F0575A-4882-A847-4D69-67435C1DB4EF}"/>
              </a:ext>
            </a:extLst>
          </p:cNvPr>
          <p:cNvSpPr/>
          <p:nvPr userDrawn="1"/>
        </p:nvSpPr>
        <p:spPr>
          <a:xfrm>
            <a:off x="3765853" y="4084357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46" name="Platshållare för text 13">
            <a:extLst>
              <a:ext uri="{FF2B5EF4-FFF2-40B4-BE49-F238E27FC236}">
                <a16:creationId xmlns:a16="http://schemas.microsoft.com/office/drawing/2014/main" id="{1661D577-4AA1-825E-BABA-4582E5CF5D12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821335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7" name="Platshållare för text 4">
            <a:extLst>
              <a:ext uri="{FF2B5EF4-FFF2-40B4-BE49-F238E27FC236}">
                <a16:creationId xmlns:a16="http://schemas.microsoft.com/office/drawing/2014/main" id="{13809E5D-EFF9-DA12-5A79-15657081EFA4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3821335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8" name="Ellips 47">
            <a:extLst>
              <a:ext uri="{FF2B5EF4-FFF2-40B4-BE49-F238E27FC236}">
                <a16:creationId xmlns:a16="http://schemas.microsoft.com/office/drawing/2014/main" id="{C4396741-8A2D-B3A2-91D0-536152ED39C1}"/>
              </a:ext>
            </a:extLst>
          </p:cNvPr>
          <p:cNvSpPr/>
          <p:nvPr userDrawn="1"/>
        </p:nvSpPr>
        <p:spPr>
          <a:xfrm>
            <a:off x="5439926" y="409399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0" name="Platshållare för text 13">
            <a:extLst>
              <a:ext uri="{FF2B5EF4-FFF2-40B4-BE49-F238E27FC236}">
                <a16:creationId xmlns:a16="http://schemas.microsoft.com/office/drawing/2014/main" id="{4BB6C844-F8E3-C6AD-976D-08D407A0CA20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5447514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2" name="Platshållare för text 4">
            <a:extLst>
              <a:ext uri="{FF2B5EF4-FFF2-40B4-BE49-F238E27FC236}">
                <a16:creationId xmlns:a16="http://schemas.microsoft.com/office/drawing/2014/main" id="{C747A6BB-7A51-016A-C8B4-B43FB8A029A9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5444660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3" name="Ellips 52">
            <a:extLst>
              <a:ext uri="{FF2B5EF4-FFF2-40B4-BE49-F238E27FC236}">
                <a16:creationId xmlns:a16="http://schemas.microsoft.com/office/drawing/2014/main" id="{49145EE2-0B0F-1F53-467E-0C87B6C5DCFA}"/>
              </a:ext>
            </a:extLst>
          </p:cNvPr>
          <p:cNvSpPr/>
          <p:nvPr userDrawn="1"/>
        </p:nvSpPr>
        <p:spPr>
          <a:xfrm>
            <a:off x="7113999" y="4084357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4" name="Platshållare för text 13">
            <a:extLst>
              <a:ext uri="{FF2B5EF4-FFF2-40B4-BE49-F238E27FC236}">
                <a16:creationId xmlns:a16="http://schemas.microsoft.com/office/drawing/2014/main" id="{24EF350C-6287-9E0C-966B-5BC21117CCA9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7113999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5" name="Platshållare för text 4">
            <a:extLst>
              <a:ext uri="{FF2B5EF4-FFF2-40B4-BE49-F238E27FC236}">
                <a16:creationId xmlns:a16="http://schemas.microsoft.com/office/drawing/2014/main" id="{1BB86C98-FBC9-0C19-B49C-F1BC3E298E41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7113999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6" name="Ellips 55">
            <a:extLst>
              <a:ext uri="{FF2B5EF4-FFF2-40B4-BE49-F238E27FC236}">
                <a16:creationId xmlns:a16="http://schemas.microsoft.com/office/drawing/2014/main" id="{A148DC8B-FBF2-E7FC-F932-5DC974936DC1}"/>
              </a:ext>
            </a:extLst>
          </p:cNvPr>
          <p:cNvSpPr/>
          <p:nvPr userDrawn="1"/>
        </p:nvSpPr>
        <p:spPr>
          <a:xfrm>
            <a:off x="8788072" y="409968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7" name="Platshållare för text 13">
            <a:extLst>
              <a:ext uri="{FF2B5EF4-FFF2-40B4-BE49-F238E27FC236}">
                <a16:creationId xmlns:a16="http://schemas.microsoft.com/office/drawing/2014/main" id="{F8780E6B-27B6-0AC6-0B92-C26D41800F63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790926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8" name="Platshållare för text 4">
            <a:extLst>
              <a:ext uri="{FF2B5EF4-FFF2-40B4-BE49-F238E27FC236}">
                <a16:creationId xmlns:a16="http://schemas.microsoft.com/office/drawing/2014/main" id="{84A77290-91F8-4F80-1323-DE2B4B606A54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8788072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27466771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5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9474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C2F238C3-8234-079B-6721-DBBEDEB399F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CE3A94A0-4DFE-3918-814E-37938344AA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64">
            <a:extLst>
              <a:ext uri="{FF2B5EF4-FFF2-40B4-BE49-F238E27FC236}">
                <a16:creationId xmlns:a16="http://schemas.microsoft.com/office/drawing/2014/main" id="{4DE132BC-909B-80EA-FF33-29AF2049C7A0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76B15CCF-F0C8-1355-7977-65066CE93F95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4125673" cy="84208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</a:t>
            </a:r>
          </a:p>
          <a:p>
            <a:pPr lvl="0"/>
            <a:r>
              <a:rPr lang="sv-SE" dirty="0"/>
              <a:t>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  <p:cxnSp>
        <p:nvCxnSpPr>
          <p:cNvPr id="20" name="Rak 19">
            <a:extLst>
              <a:ext uri="{FF2B5EF4-FFF2-40B4-BE49-F238E27FC236}">
                <a16:creationId xmlns:a16="http://schemas.microsoft.com/office/drawing/2014/main" id="{1F676CAD-90E3-C555-5F15-A6D50DE7CB5D}"/>
              </a:ext>
            </a:extLst>
          </p:cNvPr>
          <p:cNvCxnSpPr>
            <a:cxnSpLocks/>
          </p:cNvCxnSpPr>
          <p:nvPr userDrawn="1"/>
        </p:nvCxnSpPr>
        <p:spPr>
          <a:xfrm>
            <a:off x="850346" y="3091376"/>
            <a:ext cx="10410321" cy="0"/>
          </a:xfrm>
          <a:prstGeom prst="line">
            <a:avLst/>
          </a:prstGeom>
          <a:ln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 22">
            <a:extLst>
              <a:ext uri="{FF2B5EF4-FFF2-40B4-BE49-F238E27FC236}">
                <a16:creationId xmlns:a16="http://schemas.microsoft.com/office/drawing/2014/main" id="{CEE8733D-B5FE-F784-838B-3B37641FC370}"/>
              </a:ext>
            </a:extLst>
          </p:cNvPr>
          <p:cNvSpPr/>
          <p:nvPr userDrawn="1"/>
        </p:nvSpPr>
        <p:spPr>
          <a:xfrm>
            <a:off x="839474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A54CA463-D9A0-2360-9985-3384457308AE}"/>
              </a:ext>
            </a:extLst>
          </p:cNvPr>
          <p:cNvSpPr/>
          <p:nvPr userDrawn="1"/>
        </p:nvSpPr>
        <p:spPr>
          <a:xfrm>
            <a:off x="3463706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91FBCBD9-91A1-4AA7-1060-CA97ACC8BF10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463706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2DEBABFE-1AED-2497-FED7-FCF2A76A21F2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3474578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A8A2DCF4-2857-D930-913A-316ABC104491}"/>
              </a:ext>
            </a:extLst>
          </p:cNvPr>
          <p:cNvSpPr/>
          <p:nvPr userDrawn="1"/>
        </p:nvSpPr>
        <p:spPr>
          <a:xfrm>
            <a:off x="6087938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8" name="Platshållare för text 13">
            <a:extLst>
              <a:ext uri="{FF2B5EF4-FFF2-40B4-BE49-F238E27FC236}">
                <a16:creationId xmlns:a16="http://schemas.microsoft.com/office/drawing/2014/main" id="{E3148E83-1AEA-41F7-E006-BAF35D887A8B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6087938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94274AE5-B19E-FAED-36AE-70612F13B3FC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6098810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F7134468-D50B-C663-65AE-6BFC711E8A02}"/>
              </a:ext>
            </a:extLst>
          </p:cNvPr>
          <p:cNvSpPr/>
          <p:nvPr userDrawn="1"/>
        </p:nvSpPr>
        <p:spPr>
          <a:xfrm>
            <a:off x="8723042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1" name="Platshållare för text 13">
            <a:extLst>
              <a:ext uri="{FF2B5EF4-FFF2-40B4-BE49-F238E27FC236}">
                <a16:creationId xmlns:a16="http://schemas.microsoft.com/office/drawing/2014/main" id="{705B231D-6AE7-04C3-8DCE-542617CF5F8B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8723042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384789AB-91E2-1BA4-E279-5908BFFABA73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8733914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37138788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v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8C66A8D-18EA-71E4-7949-C08D93F40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39F7CD07-200C-95AD-F6CB-189A179176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2194" y="2373016"/>
            <a:ext cx="8867611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66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over image</a:t>
            </a:r>
          </a:p>
        </p:txBody>
      </p:sp>
      <p:pic>
        <p:nvPicPr>
          <p:cNvPr id="7" name="Gráfico 2">
            <a:extLst>
              <a:ext uri="{FF2B5EF4-FFF2-40B4-BE49-F238E27FC236}">
                <a16:creationId xmlns:a16="http://schemas.microsoft.com/office/drawing/2014/main" id="{22FBB7E0-E47C-A18C-8E42-781A6C712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72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2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A4464B07-6190-4C00-F3D2-3C1839E37B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560694EE-893E-C754-448E-EC1B004C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846ACEB1-C244-93C8-469E-30FFE4B6E1EB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296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3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78A57D-5B70-4D5D-DDBD-86FAADBA7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2EF43CC0-F1F7-FD23-0E25-F2DF0E7A0F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0" i="0">
                <a:solidFill>
                  <a:schemeClr val="accent2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</p:spTree>
    <p:extLst>
      <p:ext uri="{BB962C8B-B14F-4D97-AF65-F5344CB8AC3E}">
        <p14:creationId xmlns:p14="http://schemas.microsoft.com/office/powerpoint/2010/main" val="33257265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754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8A85097-7EF1-B901-F7F8-A547ACBFE27E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438398" y="3761503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5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500" dirty="0"/>
              <a:t>Subtitle or closing message goes here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0A032F9-4CBE-5221-FEB5-E007299E1D7E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2065282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Email address goes here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3F2C16F5-A978-DC1E-028F-908E7B12D36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4930097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Phone number goes here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3A96BA50-B49F-2B87-E373-9EF2C244950D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7795827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Website goes here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B1E625E8-9CBA-1FCA-D282-F05E281FB6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8399" y="2373024"/>
            <a:ext cx="7315200" cy="124301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80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00738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10272421" y="280882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0A032F9-4CBE-5221-FEB5-E007299E1D7E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434452" y="5813082"/>
            <a:ext cx="2966348" cy="245655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4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 err="1"/>
              <a:t>writeyouremailhere@winningtemp.com</a:t>
            </a:r>
            <a:endParaRPr lang="en-US" sz="125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3F2C16F5-A978-DC1E-028F-908E7B12D36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3434453" y="5328069"/>
            <a:ext cx="1597422" cy="3087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4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sv-SE" sz="1200" dirty="0"/>
              <a:t>+46(0) 71 234 56 78</a:t>
            </a:r>
            <a:endParaRPr lang="en-US" sz="1250" dirty="0"/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FD92B381-7595-A0E8-6B22-22666D98E9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7743" y="2373024"/>
            <a:ext cx="7134968" cy="1243012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80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1FA88895-9070-C2E9-4E77-95CFCC4A0C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1542" y="5328069"/>
            <a:ext cx="215166" cy="308716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D761FB26-C164-B3B2-156E-D2CBB8D6BB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0910" y="5841985"/>
            <a:ext cx="270940" cy="216752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E546AA6C-4F63-E4FC-11DE-AE481FD2E3A0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1" y="-10"/>
            <a:ext cx="2290857" cy="6858005"/>
          </a:xfrm>
          <a:custGeom>
            <a:avLst/>
            <a:gdLst>
              <a:gd name="csX0" fmla="*/ 0 w 2290857"/>
              <a:gd name="csY0" fmla="*/ 0 h 6858009"/>
              <a:gd name="csX1" fmla="*/ 2109708 w 2290857"/>
              <a:gd name="csY1" fmla="*/ 0 h 6858009"/>
              <a:gd name="csX2" fmla="*/ 2290857 w 2290857"/>
              <a:gd name="csY2" fmla="*/ 181149 h 6858009"/>
              <a:gd name="csX3" fmla="*/ 2290857 w 2290857"/>
              <a:gd name="csY3" fmla="*/ 6676860 h 6858009"/>
              <a:gd name="csX4" fmla="*/ 2109708 w 2290857"/>
              <a:gd name="csY4" fmla="*/ 6858009 h 6858009"/>
              <a:gd name="csX5" fmla="*/ 0 w 2290857"/>
              <a:gd name="csY5" fmla="*/ 6858009 h 6858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90857" h="6858009">
                <a:moveTo>
                  <a:pt x="0" y="0"/>
                </a:moveTo>
                <a:lnTo>
                  <a:pt x="2109708" y="0"/>
                </a:lnTo>
                <a:cubicBezTo>
                  <a:pt x="2209754" y="0"/>
                  <a:pt x="2290857" y="81103"/>
                  <a:pt x="2290857" y="181149"/>
                </a:cubicBezTo>
                <a:lnTo>
                  <a:pt x="2290857" y="6676860"/>
                </a:lnTo>
                <a:cubicBezTo>
                  <a:pt x="2290857" y="6776906"/>
                  <a:pt x="2209754" y="6858009"/>
                  <a:pt x="2109708" y="6858009"/>
                </a:cubicBezTo>
                <a:lnTo>
                  <a:pt x="0" y="6858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85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8DA04BA-537D-5D25-D6FA-729539D7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3700" y="1752600"/>
            <a:ext cx="7988300" cy="5105400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95112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FD92B381-7595-A0E8-6B22-22666D98E9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7919" y="1689634"/>
            <a:ext cx="4878081" cy="1055976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66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7CB5FE0D-BFBC-BDCF-8788-B07874601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919" y="3037447"/>
            <a:ext cx="4878081" cy="62042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</p:spTree>
    <p:extLst>
      <p:ext uri="{BB962C8B-B14F-4D97-AF65-F5344CB8AC3E}">
        <p14:creationId xmlns:p14="http://schemas.microsoft.com/office/powerpoint/2010/main" val="89185613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sv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6" Type="http://schemas.openxmlformats.org/officeDocument/2006/relationships/image" Target="../media/image1.svg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theme" Target="../theme/theme3.xml"/><Relationship Id="rId5" Type="http://schemas.openxmlformats.org/officeDocument/2006/relationships/image" Target="../media/image1.svg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theme" Target="../theme/theme4.xml"/><Relationship Id="rId6" Type="http://schemas.openxmlformats.org/officeDocument/2006/relationships/image" Target="../media/image1.svg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theme" Target="../theme/theme5.xml"/><Relationship Id="rId6" Type="http://schemas.openxmlformats.org/officeDocument/2006/relationships/image" Target="../media/image1.svg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theme" Target="../theme/theme6.xml"/><Relationship Id="rId8" Type="http://schemas.openxmlformats.org/officeDocument/2006/relationships/image" Target="../media/image1.svg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theme" Target="../theme/theme7.xml"/><Relationship Id="rId11" Type="http://schemas.openxmlformats.org/officeDocument/2006/relationships/image" Target="../media/image1.svg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theme" Target="../theme/theme8.xml"/><Relationship Id="rId4" Type="http://schemas.openxmlformats.org/officeDocument/2006/relationships/image" Target="../media/image1.svg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theme" Target="../theme/theme9.xml"/><Relationship Id="rId4" Type="http://schemas.openxmlformats.org/officeDocument/2006/relationships/image" Target="../media/image1.svg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theme" Target="../theme/theme10.xml"/><Relationship Id="rId5" Type="http://schemas.openxmlformats.org/officeDocument/2006/relationships/image" Target="../media/image1.svg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theme" Target="../theme/theme11.xml"/><Relationship Id="rId5" Type="http://schemas.openxmlformats.org/officeDocument/2006/relationships/image" Target="../media/image1.svg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6.xml"/><Relationship Id="rId4" Type="http://schemas.openxmlformats.org/officeDocument/2006/relationships/theme" Target="../theme/theme12.xml"/><Relationship Id="rId5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0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179" r:id="rId2"/>
    <p:sldLayoutId id="214748379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 userDrawn="1">
          <p15:clr>
            <a:srgbClr val="F26B43"/>
          </p15:clr>
        </p15:guide>
        <p15:guide id="4" orient="horz" pos="3816" userDrawn="1">
          <p15:clr>
            <a:srgbClr val="F26B43"/>
          </p15:clr>
        </p15:guide>
        <p15:guide id="5" pos="7333" userDrawn="1">
          <p15:clr>
            <a:srgbClr val="F26B43"/>
          </p15:clr>
        </p15:guide>
        <p15:guide id="6" orient="horz" pos="32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6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178" r:id="rId2"/>
    <p:sldLayoutId id="2147484250" r:id="rId3"/>
    <p:sldLayoutId id="214748424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4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87" r:id="rId2"/>
    <p:sldLayoutId id="214748417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36" r:id="rId2"/>
    <p:sldLayoutId id="2147484317" r:id="rId3"/>
    <p:sldLayoutId id="214748421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7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6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3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0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2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3877" r:id="rId2"/>
    <p:sldLayoutId id="214748418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5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934" r:id="rId2"/>
    <p:sldLayoutId id="214748431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0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241" r:id="rId2"/>
    <p:sldLayoutId id="214748424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HPO campaign — final report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t>Winning with data: High-Performing Organizations · 17 Aug – 20 Oct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short version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r>
              <a:t>331 sign-ups in total: 155 report downloads, 117 ad lead-form sign-ups, 59 breakfast registrations</a:t>
            </a:r>
          </a:p>
          <a:p>
            <a:r>
              <a:t>Paid spend 44 175 SEK — 378 SEK per ad sign-up (LinkedIn 679 SEK, Meta 82 SEK)</a:t>
            </a:r>
          </a:p>
          <a:p>
            <a:r>
              <a:t>Email carried the launch: 59% of the first 122 downloads came from the HPO email blasts</a:t>
            </a:r>
          </a:p>
          <a:p>
            <a:r>
              <a:t>Meta Norway was the cheapest paid channel by far — best ad Guide HIPO | C at 90 SEK</a:t>
            </a:r>
          </a:p>
          <a:p>
            <a:r>
              <a:t>LinkedIn: the ROW '7 things' list GIF brought 44 of 58 sign-ups at 251 SEK each; SE/NO GIFs brought 1 each</a:t>
            </a:r>
          </a:p>
          <a:p>
            <a:r>
              <a:t>Next launch: email + organic first, Meta for volume, LinkedIn for reach in the right companies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Results at a glance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70432" y="22402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53312" y="24048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PAID SPEND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3312" y="26791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44 175 SEK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3312" y="32735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LinkedIn 39 360 · Meta 4 814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14088" y="22402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96968" y="24048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REPORT DOWNLOADS (WEB)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6968" y="26791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155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6968" y="32735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SE 107 · NO 33 · EN 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57744" y="22402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0624" y="24048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AD LEAD-FORM SIGN-UPS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0624" y="26791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117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0624" y="32735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LinkedIn 58 · Meta 59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70432" y="38404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53312" y="40050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BREAKFAST REGISTRATIONS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793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59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48737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Stockholm, 30 Sep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14088" y="38404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96968" y="40050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COST PER PAID SIGN-UP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6968" y="42793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378 SEK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96968" y="48737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LinkedIn 679 SEK · Meta 82 SEK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57744" y="3840480"/>
            <a:ext cx="3160776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40624" y="400507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TOTAL SIGN-UPS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0624" y="4279392"/>
            <a:ext cx="279501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331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0624" y="4873752"/>
            <a:ext cx="279501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downloads + lead forms + event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API, Meta Marketing API, HubSpot forms · 17 Aug – 20 Oct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Downloads week by week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1170432" y="2240280"/>
          <a:ext cx="6830568" cy="39776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275320" y="2240280"/>
            <a:ext cx="2743200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58200" y="2423160"/>
            <a:ext cx="2377440" cy="3611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The launch carried it</a:t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/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Most downloads came in the first two weeks, when the email blasts went out (26 Aug) and the report was new.</a:t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/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After that, the flow is a trickle that tracks the paid pushes: Meta Norway from 25 Sep and the LinkedIn refresh on 14 Oct.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HubSpot report-download forms (SE/NO/EN), weeks starting Monday · 17 Aug – 20 Oct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Where the downloads came from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1170432" y="2240280"/>
          <a:ext cx="6830568" cy="39776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275320" y="2240280"/>
            <a:ext cx="2743200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58200" y="2423160"/>
            <a:ext cx="2377440" cy="3611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Email did the heavy lifting</a:t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/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59% of the first 122 downloads came from the HPO email blasts and nurtures.</a:t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/>
            </a:r>
          </a:p>
          <a:p>
            <a:pPr algn="l"/>
            <a:r>
              <a:rPr sz="1100" b="0">
                <a:solidFill>
                  <a:srgbClr val="08254C"/>
                </a:solidFill>
                <a:latin typeface="Inter"/>
              </a:rPr>
              <a:t>Organic social (our own and employee posts) was second. Paid social drove 13 — ads mostly fed lead forms instead.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HubSpot, first 122 downloads (19 Aug – 17 Sep), by latest traffic source — as reported in the September CPR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Where the money went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70432" y="2240280"/>
          <a:ext cx="984808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1325880"/>
                <a:gridCol w="1325880"/>
                <a:gridCol w="1097280"/>
                <a:gridCol w="1097280"/>
                <a:gridCol w="1709928"/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Channel · market · format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Spend (SEK)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Impressions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Sign-ups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Cost / sign-up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ROW · GIF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18 809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97 003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386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362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SE · GIF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5 855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13 723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5 855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Meta NO · Lead ads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4 814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28 273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549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82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NO · GIF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4 046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3 659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4 046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ROW · Document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3 302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28 541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1 651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DK · Document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2 250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19 387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2 250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SE · Carousel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1 670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1 710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1 670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SE · Document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1 648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917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NO · Document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1 632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543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ROW · Carousel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87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527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LinkedIn DK · GIF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664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Total paid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44 175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194 947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1 092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117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378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API, Meta Marketing API, HubSpot forms · 17 Aug – 20 Oct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LinkedIn: the creatives that brought sign-ups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70432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rn_li_sponsoredCreative_1514764694_frame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168" y="2350008"/>
            <a:ext cx="2011680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07592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ROW · GIF · '7 things' 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7592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44 sign-ups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11 032 SEK · 251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231 clicks · 44 928 impr.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66744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urn_li_sponsoredCreative_1514884774_frame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472" y="2795849"/>
            <a:ext cx="2139696" cy="1119997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803904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ROW · GIF · question headline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3904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4 sign-ups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3904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3 211 SEK · 803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68 clicks · 19 996 impr.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3056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doc_ENG-1_w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350008"/>
            <a:ext cx="1609344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300216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ROW · Document ad · 3 tips PDF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0216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2 sign-ups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0216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3 302 SEK · 1 651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47 clicks · 28 541 impr.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59368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urn_li_sponsoredCreative_1514934924_frame_we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104" y="2350008"/>
            <a:ext cx="2011680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8796528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ROW · GIF · institutional trust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2 sign-ups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96528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1 247 SEK · 624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25 clicks · 10 044 impr.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API, creative level, HiPO campaigns · 17 Aug – 20 Oct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LinkedIn: where the spend didn't convert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70432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doc_ENG-1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36" y="2350008"/>
            <a:ext cx="1609344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07592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DK · Document ad · 3 tips PDF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7592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1 sign-up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2 250 SEK · 2 250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40 clicks · 19 387 impr.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66744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urn_li_sponsoredCreative_1514873954_frame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0" y="2350008"/>
            <a:ext cx="2011680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803904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SE · GIF · institutional trust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3904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0 sign-ups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3904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1 980 SEK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4 clicks · 987 impr.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3056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doc_SE-1_w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350008"/>
            <a:ext cx="1609344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300216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SE · Carousel · 3 tips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0216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1 sign-up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0216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1 670 SEK · 1 670 SEK/sign-up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9 clicks · 1 710 impr.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59368" y="2240280"/>
            <a:ext cx="235915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doc_SE-1_w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272" y="2350008"/>
            <a:ext cx="1609344" cy="201168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8796528" y="4480560"/>
            <a:ext cx="2084832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>
                <a:solidFill>
                  <a:srgbClr val="08254C"/>
                </a:solidFill>
                <a:latin typeface="Inter"/>
              </a:rPr>
              <a:t>SE · Document ad · 3 tips PDF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4983480"/>
            <a:ext cx="2084832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08254C"/>
                </a:solidFill>
                <a:latin typeface="Inter Medium"/>
              </a:rPr>
              <a:t>0 sign-ups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96528" y="5440680"/>
            <a:ext cx="208483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1 648 SEK</a:t>
            </a:r>
          </a:p>
          <a:p>
            <a:pPr algn="l"/>
            <a:r>
              <a:rPr sz="900" b="0">
                <a:solidFill>
                  <a:srgbClr val="08254C"/>
                </a:solidFill>
                <a:latin typeface="Inter"/>
              </a:rPr>
              <a:t>3 clicks · 917 impr.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API, creative level, HiPO campaigns · 17 Aug – 20 Oct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LinkedIn: every creative concept compared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70432" y="2240280"/>
          <a:ext cx="9848088" cy="318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1280160"/>
                <a:gridCol w="548640"/>
                <a:gridCol w="1143000"/>
                <a:gridCol w="822960"/>
                <a:gridCol w="822960"/>
                <a:gridCol w="914400"/>
                <a:gridCol w="1755648"/>
              </a:tblGrid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Concept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Markets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Ads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Spend (SEK)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CTR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Sign-ups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Cost / sign-up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'7 things' list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NO 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13 839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254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0.50%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308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Document ad · 3 tips PDF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DK NO 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8 832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0.19%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2 944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question headline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NO 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5 488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72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0.33%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1 098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institutional trust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3 232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0.26%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1 616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Carousel · 3 tips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1 758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0.40%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1 758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generic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NO 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1 695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0.25%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HR leadership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NO 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1 610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0.27%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1 610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1 in 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1 360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0.40%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Refresher GIFs (14 Oct)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1 108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0.21%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1 108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GIF · wrong investments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ROW SE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437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0.15%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All HiPO creatives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All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63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39 360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543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0.33%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58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08254C"/>
                          </a:solidFill>
                          <a:latin typeface="Inter"/>
                        </a:rPr>
                        <a:t>679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API, creative level, HiPO campaigns · 17 Aug – 20 Oct 2026 · concept read from the ad name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LinkedIn: the refresher creatives (14 Oct)</a:t>
            </a:r>
          </a:p>
        </p:txBody>
      </p:sp>
      <p:pic>
        <p:nvPicPr>
          <p:cNvPr id="3" name="Picture 2" descr="2026-HPO-ROW-LinkedIn-GIF-Horizontal-A_frame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432" y="2302875"/>
            <a:ext cx="2377440" cy="133785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pic>
        <p:nvPicPr>
          <p:cNvPr id="4" name="Picture 3" descr="2026-HPO-ROW-LinkedIn-GIF-Horizontal-B_frame_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" y="3903075"/>
            <a:ext cx="2377440" cy="133785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pic>
        <p:nvPicPr>
          <p:cNvPr id="5" name="Picture 4" descr="2026-HPO-ROW-LinkedIn-GIF-Vertical-A_frame_w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2248294"/>
            <a:ext cx="1097280" cy="1949932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pic>
        <p:nvPicPr>
          <p:cNvPr id="6" name="Picture 5" descr="2026-HPO-ROW-LinkedIn-GIF-Vertical-B_frame_we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471" y="2248294"/>
            <a:ext cx="1097280" cy="1949932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pic>
        <p:nvPicPr>
          <p:cNvPr id="7" name="Picture 6" descr="2026-HPO-ROW-LinkedIn-GIF-Vertical-C_frame_we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192" y="2248294"/>
            <a:ext cx="1097280" cy="1949932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730752" y="4389120"/>
            <a:ext cx="34747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08254C"/>
                </a:solidFill>
                <a:latin typeface="Inter"/>
              </a:rPr>
              <a:t>New designs, 3 vertical + 2 horizontal (ROW versions shown).</a:t>
            </a:r>
          </a:p>
          <a:p>
            <a:pPr algn="l"/>
            <a:r>
              <a:rPr sz="1000" b="0">
                <a:solidFill>
                  <a:srgbClr val="08254C"/>
                </a:solidFill>
                <a:latin typeface="Inter"/>
              </a:rPr>
              <a:t>Focus: a clear, concise message and offer.</a:t>
            </a:r>
          </a:p>
          <a:p>
            <a:pPr algn="l"/>
            <a:r>
              <a:rPr sz="1000" b="0">
                <a:solidFill>
                  <a:srgbClr val="08254C"/>
                </a:solidFill>
                <a:latin typeface="Inter"/>
              </a:rPr>
              <a:t>Delivering in ROW (10 ads) and SE (5 ads); the NO versions show no delivery yet.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79792" y="2240280"/>
            <a:ext cx="3538728" cy="12344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62672" y="2404872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REFRESHER SPEND, 13–20 OCT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2672" y="2679192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1 108 SEK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2672" y="3090671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15 ads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79792" y="3611879"/>
            <a:ext cx="3538728" cy="12344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62672" y="3776471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CLICKS / IMPRESSIONS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2672" y="4050791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20 / 9 653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2672" y="4462270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CTR 0.21%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79792" y="4983478"/>
            <a:ext cx="3538728" cy="12344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62672" y="5148070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08254C"/>
                </a:solidFill>
                <a:latin typeface="Inter"/>
              </a:rPr>
              <a:t>SIGN-UPS SO FAR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62672" y="5422390"/>
            <a:ext cx="317296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>
                <a:solidFill>
                  <a:srgbClr val="08254C"/>
                </a:solidFill>
                <a:latin typeface="Inter Medium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2672" y="5833869"/>
            <a:ext cx="31729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08254C"/>
                </a:solidFill>
                <a:latin typeface="Inter"/>
              </a:rPr>
              <a:t>One week in — too early to judge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LinkedIn Ads API (creatives named NEW-…) · creative files from the 14 Oct refresh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Meta: one image, five headlines (Norway)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170432" y="2240280"/>
          <a:ext cx="7772400" cy="2340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023360"/>
                <a:gridCol w="822960"/>
                <a:gridCol w="594360"/>
                <a:gridCol w="685800"/>
                <a:gridCol w="914400"/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Variant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Headline (translated from Norwegian)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Spend (SEK)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Sign-ups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Inter"/>
                        </a:rPr>
                        <a:t>Cost / sign-up</a:t>
                      </a:r>
                    </a:p>
                  </a:txBody>
                  <a:tcPr marL="54864" marR="54864">
                    <a:solidFill>
                      <a:srgbClr val="08254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C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“7 insights leaders should know”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2 956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353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33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90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A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“What do high-performing organisations do differently?”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1 690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189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26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65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A (2nd ad)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“What do high-performing organisations do differently?”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49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B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“The research behind high performance”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44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“What sets the best organisations apart”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39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“Get insight into what drives performance”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37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Total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All Guide HIPO ads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4 814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549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59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08254C"/>
                          </a:solidFill>
                          <a:latin typeface="Inter"/>
                        </a:rPr>
                        <a:t>82 SEK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0432" y="4764024"/>
            <a:ext cx="7772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08254C"/>
                </a:solidFill>
                <a:latin typeface="Inter"/>
              </a:rPr>
              <a:t>One image, five headlines: Meta tested the copy only.</a:t>
            </a:r>
          </a:p>
          <a:p>
            <a:pPr algn="l"/>
            <a:r>
              <a:rPr sz="1000" b="0">
                <a:solidFill>
                  <a:srgbClr val="08254C"/>
                </a:solidFill>
                <a:latin typeface="Inter"/>
              </a:rPr>
              <a:t>Meta put 97% of the budget behind C and A. The numbered '7 insights' headline won, the same angle as LinkedIn's best ad.</a:t>
            </a:r>
          </a:p>
        </p:txBody>
      </p:sp>
      <p:pic>
        <p:nvPicPr>
          <p:cNvPr id="5" name="Picture 4" descr="meta_120254357898190728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865" y="2240280"/>
            <a:ext cx="1714500" cy="3429000"/>
          </a:xfrm>
          <a:prstGeom prst="rect">
            <a:avLst/>
          </a:prstGeom>
          <a:ln w="6350">
            <a:solidFill>
              <a:srgbClr val="E3E3E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125711" y="5760720"/>
            <a:ext cx="189280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08254C"/>
                </a:solidFill>
                <a:latin typeface="Inter"/>
              </a:rPr>
              <a:t>The image all variants used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0432" y="6291072"/>
            <a:ext cx="9601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>
                <a:solidFill>
                  <a:srgbClr val="08254C"/>
                </a:solidFill>
                <a:latin typeface="Inter"/>
              </a:rPr>
              <a:t>Source: Meta Marketing API, ad level (leads = 'lead' actions only) · 17 Aug – 20 Oct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learned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r>
              <a:t>A gated report lives on its launch week — plan email, organic and paid to land together</a:t>
            </a:r>
          </a:p>
          <a:p>
            <a:r>
              <a:t>Lead-form ads beat landing-page clicks for sign-ups; landing pages mostly converted email traffic</a:t>
            </a:r>
          </a:p>
          <a:p>
            <a:r>
              <a:t>Small SE/NO LinkedIn audiences got expensive fast; the ROW set did the work</a:t>
            </a:r>
          </a:p>
          <a:p>
            <a:r>
              <a:t>Creatives tire: the '7 things' GIF cost 80–170 SEK per sign-up in its first weeks, 230–390 SEK from mid-September</a:t>
            </a:r>
          </a:p>
          <a:p>
            <a:r>
              <a:t>A numbered '7 …' promise won on both channels: LinkedIn's '7 things' GIF and Meta's '7 insights' headline</a:t>
            </a:r>
          </a:p>
          <a:p>
            <a:r>
              <a:t>Meta in Norway delivered sign-ups at a fraction of LinkedIn's cost</a:t>
            </a:r>
          </a:p>
          <a:p>
            <a:r>
              <a:t>Measure downloads as one number: web forms + LinkedIn + Meta lead forms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time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r>
              <a:t>Launch day: email blast + LinkedIn posts from our people + paid on the same day</a:t>
            </a:r>
          </a:p>
          <a:p>
            <a:r>
              <a:t>Budget Meta lead ads in every market from day one</a:t>
            </a:r>
          </a:p>
          <a:p>
            <a:r>
              <a:t>Keep LinkedIn audiences broad enough (&gt;50k) or use ROW-style targeting</a:t>
            </a:r>
          </a:p>
          <a:p>
            <a:r>
              <a:t>Ship refresh creatives every 3 weeks; stop a creative when its cost per sign-up doubles</a:t>
            </a:r>
          </a:p>
          <a:p>
            <a:r>
              <a:t>Follow up downloaders with a nurture that leads to a demo, and track it in HubSpot</a:t>
            </a:r>
          </a:p>
          <a:p>
            <a:r>
              <a:t>Keep the report findable: Guides library entry (live 16 Oct) and blog posts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6" name="Text Placeholder 5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d titl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E0BA1040-2281-E643-BEA3-CB01B3A4E2F6}"/>
    </a:ext>
  </a:extLst>
</a:theme>
</file>

<file path=ppt/theme/theme2.xml><?xml version="1.0" encoding="utf-8"?>
<a:theme xmlns:a="http://schemas.openxmlformats.org/drawingml/2006/main" name="Chapter titl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C9C755-5C84-9C44-9994-6508657EEE43}"/>
    </a:ext>
  </a:extLst>
</a:theme>
</file>

<file path=ppt/theme/theme3.xml><?xml version="1.0" encoding="utf-8"?>
<a:theme xmlns:a="http://schemas.openxmlformats.org/drawingml/2006/main" name="Agenda slid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4.xml><?xml version="1.0" encoding="utf-8"?>
<a:theme xmlns:a="http://schemas.openxmlformats.org/drawingml/2006/main" name="Text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5.xml><?xml version="1.0" encoding="utf-8"?>
<a:theme xmlns:a="http://schemas.openxmlformats.org/drawingml/2006/main" name="List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6.xml><?xml version="1.0" encoding="utf-8"?>
<a:theme xmlns:a="http://schemas.openxmlformats.org/drawingml/2006/main" name="Process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7.xml><?xml version="1.0" encoding="utf-8"?>
<a:theme xmlns:a="http://schemas.openxmlformats.org/drawingml/2006/main" name="Hightlight/metric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8.xml><?xml version="1.0" encoding="utf-8"?>
<a:theme xmlns:a="http://schemas.openxmlformats.org/drawingml/2006/main" name="Tabl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3735CDA7-9998-4446-BABA-60E756A5BDD1}"/>
    </a:ext>
  </a:extLst>
</a:theme>
</file>

<file path=ppt/theme/theme9.xml><?xml version="1.0" encoding="utf-8"?>
<a:theme xmlns:a="http://schemas.openxmlformats.org/drawingml/2006/main" name="Quot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858796A9-2568-8149-AAF9-A7FFAF6399BE}"/>
    </a:ext>
  </a:extLst>
</a:theme>
</file>

<file path=ppt/theme/theme10.xml><?xml version="1.0" encoding="utf-8"?>
<a:theme xmlns:a="http://schemas.openxmlformats.org/drawingml/2006/main" name="Process / timelin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BE3386AB-767A-4542-AB2E-A75EE3A28618}"/>
    </a:ext>
  </a:extLst>
</a:theme>
</file>

<file path=ppt/theme/theme11.xml><?xml version="1.0" encoding="utf-8"?>
<a:theme xmlns:a="http://schemas.openxmlformats.org/drawingml/2006/main" name="Big texts / statement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451781BC-5C78-E443-A8A2-0992C59EE785}"/>
    </a:ext>
  </a:extLst>
</a:theme>
</file>

<file path=ppt/theme/theme12.xml><?xml version="1.0" encoding="utf-8"?>
<a:theme xmlns:a="http://schemas.openxmlformats.org/drawingml/2006/main" name="End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790E8943-2CA4-A641-9154-C7496359191F}"/>
    </a:ext>
  </a:extLst>
</a:theme>
</file>

<file path=ppt/theme/theme1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68C3B2-E269-4108-8249-C30B3E08E2FC}">
  <we:reference id="wa200005566" version="3.0.0.2" store="en-US" storeType="OMEX"/>
  <we:alternateReferences>
    <we:reference id="wa200005566" version="3.0.0.2" store="wa200005566" storeType="OMEX"/>
  </we:alternateReferences>
  <we:properties>
    <we:property name="theme" value="{&quot;name&quot;:&quot;Midnight&quot;,&quot;colorPalette&quot;:[],&quot;color&quot;:&quot;&quot;,&quot;isDefault&quot;:true,&quot;previewImages&quot;:[&quot;https://cpp.appsdowonders.com/assets/SlideTitle-midnight.png&quot;,&quot;https://cpp.appsdowonders.com/assets/SlideTextbox1-midnight.png&quot;,&quot;https://cpp.appsdowonders.com/assets/SlideTextbox3-midnight.png&quot;,&quot;https://cpp.appsdowonders.com/assets/SlideTable-midnight.png&quot;,&quot;https://cpp.appsdowonders.com/assets/SlideTimeline-midnight.png&quot;],&quot;index&quot;:0}"/>
  </we:properties>
  <we:bindings/>
  <we:snapshot xmlns:r="http://schemas.openxmlformats.org/officeDocument/2006/relationships"/>
</we:webextension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9E51574A6D914CAB0ABA09E8642941" ma:contentTypeVersion="21" ma:contentTypeDescription="Skapa ett nytt dokument." ma:contentTypeScope="" ma:versionID="c20949fe7576ddd0e6c867209ca51acb">
  <xsd:schema xmlns:xsd="http://www.w3.org/2001/XMLSchema" xmlns:xs="http://www.w3.org/2001/XMLSchema" xmlns:p="http://schemas.microsoft.com/office/2006/metadata/properties" xmlns:ns1="http://schemas.microsoft.com/sharepoint/v3" xmlns:ns2="537c6d4b-8d98-4839-8aaa-0031f446a783" xmlns:ns3="32ebb697-23b9-49cf-8fcc-8b03fd3b0bc1" targetNamespace="http://schemas.microsoft.com/office/2006/metadata/properties" ma:root="true" ma:fieldsID="f70852a160fd684821a2566dea656741" ns1:_="" ns2:_="" ns3:_="">
    <xsd:import namespace="http://schemas.microsoft.com/sharepoint/v3"/>
    <xsd:import namespace="537c6d4b-8d98-4839-8aaa-0031f446a783"/>
    <xsd:import namespace="32ebb697-23b9-49cf-8fcc-8b03fd3b0b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genskaper för enhetlig efterlevnadsprincip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Gränssnittsåtgärd för enhetlig efterlevnadsprincip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6d4b-8d98-4839-8aaa-0031f446a7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f768e6d4-203f-4bb8-a1ac-69dc3abace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bb697-23b9-49cf-8fcc-8b03fd3b0bc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8854f11-ecff-4088-8846-1a38afd1fbb3}" ma:internalName="TaxCatchAll" ma:showField="CatchAllData" ma:web="32ebb697-23b9-49cf-8fcc-8b03fd3b0b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7c6d4b-8d98-4839-8aaa-0031f446a783">
      <Terms xmlns="http://schemas.microsoft.com/office/infopath/2007/PartnerControls"/>
    </lcf76f155ced4ddcb4097134ff3c332f>
    <TaxCatchAll xmlns="32ebb697-23b9-49cf-8fcc-8b03fd3b0bc1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AA7C759-7D6B-41AB-95AB-F3FFA38DA9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37c6d4b-8d98-4839-8aaa-0031f446a783"/>
    <ds:schemaRef ds:uri="32ebb697-23b9-49cf-8fcc-8b03fd3b0b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96365F-8646-44E5-9415-FB04E73FC7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1BABFC-3F34-4613-A5E5-88F9A56F3D9B}">
  <ds:schemaRefs>
    <ds:schemaRef ds:uri="http://schemas.openxmlformats.org/package/2006/metadata/core-properties"/>
    <ds:schemaRef ds:uri="http://schemas.microsoft.com/office/2006/documentManagement/types"/>
    <ds:schemaRef ds:uri="aa331db8-25a6-40b1-b044-7e1c3e5411c5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7794205b-8bbd-4640-8f3e-70b875bac159"/>
    <ds:schemaRef ds:uri="1f7150d1-b2f5-4cca-8c79-3d176b73d9cd"/>
    <ds:schemaRef ds:uri="537c6d4b-8d98-4839-8aaa-0031f446a783"/>
    <ds:schemaRef ds:uri="32ebb697-23b9-49cf-8fcc-8b03fd3b0bc1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2168ff1a-c7eb-4fd5-9cbf-e2c5782ddb9d}" enabled="0" method="" siteId="{2168ff1a-c7eb-4fd5-9cbf-e2c5782ddb9d}" removed="1"/>
  <clbl:label id="{b3d8f97d-42b3-4786-85a7-76d3fabfdc72}" enabled="1" method="Privileged" siteId="{4f7df0de-ebd2-411f-9199-a9e7f7f47151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16656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Head title</vt:lpstr>
      <vt:lpstr>Chapter titles</vt:lpstr>
      <vt:lpstr>Agenda slide</vt:lpstr>
      <vt:lpstr>Text slides</vt:lpstr>
      <vt:lpstr>List slides</vt:lpstr>
      <vt:lpstr>Process slides</vt:lpstr>
      <vt:lpstr>Hightlight/metric slides</vt:lpstr>
      <vt:lpstr>Tables</vt:lpstr>
      <vt:lpstr>Quotes</vt:lpstr>
      <vt:lpstr>Process / timeline</vt:lpstr>
      <vt:lpstr>Big texts / statements</vt:lpstr>
      <vt:lpstr>End slides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HPO campaign — final report</dc:title>
  <dc:creator>Winningtemp Marketing</dc:creator>
  <cp:lastModifiedBy>Winningtemp Marketing</cp:lastModifiedBy>
  <cp:revision>29</cp:revision>
  <dcterms:created xsi:type="dcterms:W3CDTF">2026-03-03T19:30:32Z</dcterms:created>
  <dcterms:modified xsi:type="dcterms:W3CDTF">2026-10-08T10:58:45Z</dcterms:modified>
  <dc:subject>Winning with data: High-Performing Organizations · 17 Aug – 20 Oct 2026</dc:subject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d8f97d-42b3-4786-85a7-76d3fabfdc72_Enabled">
    <vt:lpwstr>true</vt:lpwstr>
  </property>
  <property fmtid="{D5CDD505-2E9C-101B-9397-08002B2CF9AE}" pid="3" name="MSIP_Label_b3d8f97d-42b3-4786-85a7-76d3fabfdc72_SetDate">
    <vt:lpwstr>2024-03-22T08:03:35Z</vt:lpwstr>
  </property>
  <property fmtid="{D5CDD505-2E9C-101B-9397-08002B2CF9AE}" pid="4" name="MSIP_Label_b3d8f97d-42b3-4786-85a7-76d3fabfdc72_Method">
    <vt:lpwstr>Privileged</vt:lpwstr>
  </property>
  <property fmtid="{D5CDD505-2E9C-101B-9397-08002B2CF9AE}" pid="5" name="MSIP_Label_b3d8f97d-42b3-4786-85a7-76d3fabfdc72_Name">
    <vt:lpwstr>Internal</vt:lpwstr>
  </property>
  <property fmtid="{D5CDD505-2E9C-101B-9397-08002B2CF9AE}" pid="6" name="MSIP_Label_b3d8f97d-42b3-4786-85a7-76d3fabfdc72_SiteId">
    <vt:lpwstr>4f7df0de-ebd2-411f-9199-a9e7f7f47151</vt:lpwstr>
  </property>
  <property fmtid="{D5CDD505-2E9C-101B-9397-08002B2CF9AE}" pid="7" name="MSIP_Label_b3d8f97d-42b3-4786-85a7-76d3fabfdc72_ActionId">
    <vt:lpwstr>4277fc8e-5c02-402f-b9de-4cf07069d7a5</vt:lpwstr>
  </property>
  <property fmtid="{D5CDD505-2E9C-101B-9397-08002B2CF9AE}" pid="8" name="MSIP_Label_b3d8f97d-42b3-4786-85a7-76d3fabfdc72_ContentBits">
    <vt:lpwstr>3</vt:lpwstr>
  </property>
  <property fmtid="{D5CDD505-2E9C-101B-9397-08002B2CF9AE}" pid="9" name="ContentTypeId">
    <vt:lpwstr>0x010100A29E51574A6D914CAB0ABA09E8642941</vt:lpwstr>
  </property>
  <property fmtid="{D5CDD505-2E9C-101B-9397-08002B2CF9AE}" pid="10" name="MediaServiceImageTags">
    <vt:lpwstr/>
  </property>
  <property fmtid="{D5CDD505-2E9C-101B-9397-08002B2CF9AE}" pid="11" name="ClassificationContentMarkingFooterLocations">
    <vt:lpwstr>Head title:7\Intro / agenda:7\Chapter titles:7\Text slides:7\Tables:7\Checklists:7\Quotes:7\Process / timeline:7\Big texts / statements:7\End slides:7</vt:lpwstr>
  </property>
  <property fmtid="{D5CDD505-2E9C-101B-9397-08002B2CF9AE}" pid="12" name="ClassificationContentMarkingFooterText">
    <vt:lpwstr>INTERNAL - should not be released to the public or unauthorised third parties.</vt:lpwstr>
  </property>
  <property fmtid="{D5CDD505-2E9C-101B-9397-08002B2CF9AE}" pid="13" name="ClassificationContentMarkingHeaderLocations">
    <vt:lpwstr>Head title:6\Intro / agenda:6\Chapter titles:6\Text slides:6\Tables:6\Checklists:6\Quotes:6\Process / timeline:6\Big texts / statements:6\End slides:6</vt:lpwstr>
  </property>
  <property fmtid="{D5CDD505-2E9C-101B-9397-08002B2CF9AE}" pid="14" name="ClassificationContentMarkingHeaderText">
    <vt:lpwstr>INTERNAL - should not be released to the public or unauthorised third parties.</vt:lpwstr>
  </property>
</Properties>
</file>