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7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9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859" r:id="rId5"/>
    <p:sldMasterId id="2147483860" r:id="rId6"/>
    <p:sldMasterId id="2147483861" r:id="rId7"/>
    <p:sldMasterId id="2147484038" r:id="rId8"/>
    <p:sldMasterId id="2147483935" r:id="rId9"/>
    <p:sldMasterId id="2147483904" r:id="rId10"/>
    <p:sldMasterId id="2147483862" r:id="rId11"/>
    <p:sldMasterId id="2147483879" r:id="rId12"/>
    <p:sldMasterId id="2147484079" r:id="rId13"/>
  </p:sldMasterIdLst>
  <p:notesMasterIdLst>
    <p:notesMasterId r:id="rId42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</p:sldIdLst>
  <p:sldSz cx="12192000" cy="6858000"/>
  <p:notesSz cx="6858000" cy="9144000"/>
  <p:embeddedFontLst>
    <p:embeddedFont>
      <p:font typeface="Inter" panose="020B0502030000000004" pitchFamily="34" charset="0"/>
      <p:regular r:id="rId43"/>
      <p:bold r:id="rId44"/>
      <p:italic r:id="rId45"/>
      <p:boldItalic r:id="rId46"/>
    </p:embeddedFont>
    <p:embeddedFont>
      <p:font typeface="Inter Light  BETA" panose="020B0502030000000004" pitchFamily="34" charset="0"/>
      <p:regular r:id="rId47"/>
      <p:bold r:id="rId48"/>
      <p:italic r:id="rId49"/>
    </p:embeddedFont>
    <p:embeddedFont>
      <p:font typeface="Poppins" pitchFamily="2" charset="77"/>
      <p:regular r:id="rId50"/>
      <p:bold r:id="rId51"/>
      <p:italic r:id="rId52"/>
      <p:boldItalic r:id="rId53"/>
    </p:embeddedFont>
    <p:embeddedFont>
      <p:font typeface="Poppins Medium" pitchFamily="2" charset="77"/>
      <p:regular r:id="rId54"/>
      <p:italic r:id="rId55"/>
    </p:embeddedFont>
    <p:embeddedFont>
      <p:font typeface="Poppins SemiBold" pitchFamily="2" charset="77"/>
      <p:regular r:id="rId56"/>
      <p:bold r:id="rId57"/>
      <p:italic r:id="rId58"/>
      <p:boldItalic r:id="rId59"/>
    </p:embeddedFont>
  </p:embeddedFontLst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2696"/>
    <a:srgbClr val="B6E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9"/>
    <p:restoredTop sz="95968"/>
  </p:normalViewPr>
  <p:slideViewPr>
    <p:cSldViewPr snapToGrid="0">
      <p:cViewPr varScale="1">
        <p:scale>
          <a:sx n="122" d="100"/>
          <a:sy n="122" d="100"/>
        </p:scale>
        <p:origin x="1920" y="2152"/>
      </p:cViewPr>
      <p:guideLst/>
    </p:cSldViewPr>
  </p:slideViewPr>
  <p:outlineViewPr>
    <p:cViewPr>
      <p:scale>
        <a:sx n="33" d="100"/>
        <a:sy n="33" d="100"/>
      </p:scale>
      <p:origin x="0" y="-316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5" Type="http://schemas.openxmlformats.org/officeDocument/2006/relationships/slideMaster" Target="slideMasters/slideMaster2.xml"/><Relationship Id="rId61" Type="http://schemas.openxmlformats.org/officeDocument/2006/relationships/viewProps" Target="viewProps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8" Type="http://schemas.openxmlformats.org/officeDocument/2006/relationships/slideMaster" Target="slideMasters/slideMaster5.xml"/><Relationship Id="rId51" Type="http://schemas.openxmlformats.org/officeDocument/2006/relationships/font" Target="fonts/font9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font" Target="fonts/font4.fntdata"/><Relationship Id="rId59" Type="http://schemas.openxmlformats.org/officeDocument/2006/relationships/font" Target="fonts/font17.fnt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font" Target="fonts/font12.fntdata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Sign-ups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HiPO report · ROW · GIF</c:v>
                </c:pt>
                <c:pt idx="1">
                  <c:v>HiPO report · ROW · Document</c:v>
                </c:pt>
                <c:pt idx="2">
                  <c:v>WinningWay form · SE</c:v>
                </c:pt>
                <c:pt idx="3">
                  <c:v>WinningWay form · NO</c:v>
                </c:pt>
                <c:pt idx="4">
                  <c:v>HiPO report · NO · GIF</c:v>
                </c:pt>
                <c:pt idx="5">
                  <c:v>HiPO report · SE · Carousel</c:v>
                </c:pt>
                <c:pt idx="6">
                  <c:v>HiPO report · SE · GIF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D6B-BB42-95A8-DD1B7C3368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t"/>
        <c:numFmt formatCode="#,##0" sourceLinked="0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Downloads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Email marketing</c:v>
                </c:pt>
                <c:pt idx="1">
                  <c:v>Organic social</c:v>
                </c:pt>
                <c:pt idx="2">
                  <c:v>Paid social</c:v>
                </c:pt>
                <c:pt idx="3">
                  <c:v>Direct</c:v>
                </c:pt>
                <c:pt idx="4">
                  <c:v>Organic search</c:v>
                </c:pt>
                <c:pt idx="5">
                  <c:v>Paid search</c:v>
                </c:pt>
                <c:pt idx="6">
                  <c:v>Referrals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72</c:v>
                </c:pt>
                <c:pt idx="1">
                  <c:v>26</c:v>
                </c:pt>
                <c:pt idx="2">
                  <c:v>13</c:v>
                </c:pt>
                <c:pt idx="3">
                  <c:v>6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9B67-174F-83B9-D79531131A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t"/>
        <c:numFmt formatCode="0" sourceLinked="0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Downloads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Sweden</c:v>
                </c:pt>
                <c:pt idx="1">
                  <c:v>Norway</c:v>
                </c:pt>
                <c:pt idx="2">
                  <c:v>Rest of world</c:v>
                </c:pt>
                <c:pt idx="3">
                  <c:v>United Kingdom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86</c:v>
                </c:pt>
                <c:pt idx="1">
                  <c:v>19</c:v>
                </c:pt>
                <c:pt idx="2">
                  <c:v>16</c:v>
                </c:pt>
                <c:pt idx="3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3C9-B547-B784-7983CD8C45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t"/>
        <c:numFmt formatCode="0" sourceLinked="0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Lead Gen sign-ups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Sep*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</c:v>
                </c:pt>
                <c:pt idx="1">
                  <c:v>6</c:v>
                </c:pt>
                <c:pt idx="2">
                  <c:v>6</c:v>
                </c:pt>
                <c:pt idx="3">
                  <c:v>12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15</c:v>
                </c:pt>
                <c:pt idx="8">
                  <c:v>19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1826-CE4C-8C7B-DFE8E965B0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4E4E7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Sep*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68331</c:v>
                </c:pt>
                <c:pt idx="1">
                  <c:v>52511</c:v>
                </c:pt>
                <c:pt idx="2">
                  <c:v>67830</c:v>
                </c:pt>
                <c:pt idx="3">
                  <c:v>78231</c:v>
                </c:pt>
                <c:pt idx="4">
                  <c:v>53262</c:v>
                </c:pt>
                <c:pt idx="5">
                  <c:v>37870</c:v>
                </c:pt>
                <c:pt idx="6">
                  <c:v>44361</c:v>
                </c:pt>
                <c:pt idx="7">
                  <c:v>62695</c:v>
                </c:pt>
                <c:pt idx="8">
                  <c:v>36325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B32D-964D-B055-7584400C2C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DD3F2"/>
            </a:solidFill>
          </c:spPr>
          <c:invertIfNegative val="1"/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Sep*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56563</c:v>
                </c:pt>
                <c:pt idx="1">
                  <c:v>70280</c:v>
                </c:pt>
                <c:pt idx="2">
                  <c:v>85671</c:v>
                </c:pt>
                <c:pt idx="3">
                  <c:v>81506</c:v>
                </c:pt>
                <c:pt idx="4">
                  <c:v>95571</c:v>
                </c:pt>
                <c:pt idx="5">
                  <c:v>93674</c:v>
                </c:pt>
                <c:pt idx="6">
                  <c:v>66773</c:v>
                </c:pt>
                <c:pt idx="7">
                  <c:v>69347</c:v>
                </c:pt>
                <c:pt idx="8">
                  <c:v>42133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B32D-964D-B055-7584400C2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4E4E7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Spend (SEK)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23/07</c:v>
                </c:pt>
                <c:pt idx="1">
                  <c:v>30/07</c:v>
                </c:pt>
                <c:pt idx="2">
                  <c:v>06/08</c:v>
                </c:pt>
                <c:pt idx="3">
                  <c:v>13/08</c:v>
                </c:pt>
                <c:pt idx="4">
                  <c:v>20/08</c:v>
                </c:pt>
                <c:pt idx="5">
                  <c:v>27/08</c:v>
                </c:pt>
                <c:pt idx="6">
                  <c:v>03/09</c:v>
                </c:pt>
                <c:pt idx="7">
                  <c:v>10/09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10469</c:v>
                </c:pt>
                <c:pt idx="1">
                  <c:v>9349</c:v>
                </c:pt>
                <c:pt idx="2">
                  <c:v>6835</c:v>
                </c:pt>
                <c:pt idx="3">
                  <c:v>9320</c:v>
                </c:pt>
                <c:pt idx="4">
                  <c:v>23486</c:v>
                </c:pt>
                <c:pt idx="5">
                  <c:v>21885</c:v>
                </c:pt>
                <c:pt idx="6">
                  <c:v>15043</c:v>
                </c:pt>
                <c:pt idx="7">
                  <c:v>16176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34C8-7B41-968F-F6D99E937C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4E4E7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Sign-ups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23/07</c:v>
                </c:pt>
                <c:pt idx="1">
                  <c:v>30/07</c:v>
                </c:pt>
                <c:pt idx="2">
                  <c:v>06/08</c:v>
                </c:pt>
                <c:pt idx="3">
                  <c:v>13/08</c:v>
                </c:pt>
                <c:pt idx="4">
                  <c:v>20/08</c:v>
                </c:pt>
                <c:pt idx="5">
                  <c:v>27/08</c:v>
                </c:pt>
                <c:pt idx="6">
                  <c:v>03/09</c:v>
                </c:pt>
                <c:pt idx="7">
                  <c:v>10/09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7</c:v>
                </c:pt>
                <c:pt idx="5">
                  <c:v>5</c:v>
                </c:pt>
                <c:pt idx="6">
                  <c:v>8</c:v>
                </c:pt>
                <c:pt idx="7">
                  <c:v>10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C57-FA4E-9B02-DC53B0DB95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Website conversions</c:v>
                </c:pt>
              </c:strCache>
            </c:strRef>
          </c:tx>
          <c:spPr>
            <a:solidFill>
              <a:srgbClr val="C0DAD8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23/07</c:v>
                </c:pt>
                <c:pt idx="1">
                  <c:v>30/07</c:v>
                </c:pt>
                <c:pt idx="2">
                  <c:v>06/08</c:v>
                </c:pt>
                <c:pt idx="3">
                  <c:v>13/08</c:v>
                </c:pt>
                <c:pt idx="4">
                  <c:v>20/08</c:v>
                </c:pt>
                <c:pt idx="5">
                  <c:v>27/08</c:v>
                </c:pt>
                <c:pt idx="6">
                  <c:v>03/09</c:v>
                </c:pt>
                <c:pt idx="7">
                  <c:v>10/09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13</c:v>
                </c:pt>
                <c:pt idx="5">
                  <c:v>46</c:v>
                </c:pt>
                <c:pt idx="6">
                  <c:v>4</c:v>
                </c:pt>
                <c:pt idx="7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DC57-FA4E-9B02-DC53B0DB95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-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4E4E7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Visibility score</c:v>
                </c:pt>
              </c:strCache>
            </c:strRef>
          </c:tx>
          <c:spPr>
            <a:ln w="31750">
              <a:solidFill>
                <a:srgbClr val="7F2696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06-21</c:v>
                </c:pt>
                <c:pt idx="1">
                  <c:v>06-23</c:v>
                </c:pt>
                <c:pt idx="2">
                  <c:v>06-25</c:v>
                </c:pt>
                <c:pt idx="3">
                  <c:v>06-27</c:v>
                </c:pt>
                <c:pt idx="4">
                  <c:v>06-29</c:v>
                </c:pt>
                <c:pt idx="5">
                  <c:v>07-01</c:v>
                </c:pt>
                <c:pt idx="6">
                  <c:v>07-03</c:v>
                </c:pt>
                <c:pt idx="7">
                  <c:v>07-05</c:v>
                </c:pt>
                <c:pt idx="8">
                  <c:v>07-07</c:v>
                </c:pt>
                <c:pt idx="9">
                  <c:v>07-09</c:v>
                </c:pt>
                <c:pt idx="10">
                  <c:v>07-11</c:v>
                </c:pt>
                <c:pt idx="11">
                  <c:v>07-13</c:v>
                </c:pt>
                <c:pt idx="12">
                  <c:v>07-15</c:v>
                </c:pt>
                <c:pt idx="13">
                  <c:v>07-16</c:v>
                </c:pt>
                <c:pt idx="14">
                  <c:v>07-17</c:v>
                </c:pt>
                <c:pt idx="15">
                  <c:v>07-19</c:v>
                </c:pt>
                <c:pt idx="16">
                  <c:v>07-21</c:v>
                </c:pt>
                <c:pt idx="17">
                  <c:v>07-23</c:v>
                </c:pt>
                <c:pt idx="18">
                  <c:v>07-25</c:v>
                </c:pt>
                <c:pt idx="19">
                  <c:v>07-27</c:v>
                </c:pt>
                <c:pt idx="20">
                  <c:v>07-29</c:v>
                </c:pt>
                <c:pt idx="21">
                  <c:v>07-31</c:v>
                </c:pt>
                <c:pt idx="22">
                  <c:v>08-02</c:v>
                </c:pt>
                <c:pt idx="23">
                  <c:v>08-04</c:v>
                </c:pt>
                <c:pt idx="24">
                  <c:v>08-06</c:v>
                </c:pt>
                <c:pt idx="25">
                  <c:v>08-08</c:v>
                </c:pt>
                <c:pt idx="26">
                  <c:v>08-10</c:v>
                </c:pt>
                <c:pt idx="27">
                  <c:v>08-12</c:v>
                </c:pt>
                <c:pt idx="28">
                  <c:v>08-14</c:v>
                </c:pt>
                <c:pt idx="29">
                  <c:v>08-17</c:v>
                </c:pt>
                <c:pt idx="30">
                  <c:v>08-19</c:v>
                </c:pt>
                <c:pt idx="31">
                  <c:v>08-21</c:v>
                </c:pt>
                <c:pt idx="32">
                  <c:v>08-23</c:v>
                </c:pt>
                <c:pt idx="33">
                  <c:v>08-25</c:v>
                </c:pt>
                <c:pt idx="34">
                  <c:v>08-27</c:v>
                </c:pt>
                <c:pt idx="35">
                  <c:v>08-29</c:v>
                </c:pt>
                <c:pt idx="36">
                  <c:v>08-31</c:v>
                </c:pt>
                <c:pt idx="37">
                  <c:v>09-02</c:v>
                </c:pt>
                <c:pt idx="38">
                  <c:v>09-04</c:v>
                </c:pt>
                <c:pt idx="39">
                  <c:v>09-06</c:v>
                </c:pt>
                <c:pt idx="40">
                  <c:v>09-08</c:v>
                </c:pt>
                <c:pt idx="41">
                  <c:v>09-10</c:v>
                </c:pt>
                <c:pt idx="42">
                  <c:v>09-12</c:v>
                </c:pt>
                <c:pt idx="43">
                  <c:v>09-14</c:v>
                </c:pt>
                <c:pt idx="44">
                  <c:v>09-16</c:v>
                </c:pt>
                <c:pt idx="45">
                  <c:v>09-17</c:v>
                </c:pt>
              </c:strCache>
            </c: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>4.5999999999999996</c:v>
                </c:pt>
                <c:pt idx="1">
                  <c:v>6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5.6</c:v>
                </c:pt>
                <c:pt idx="6">
                  <c:v>6</c:v>
                </c:pt>
                <c:pt idx="7">
                  <c:v>10</c:v>
                </c:pt>
                <c:pt idx="8">
                  <c:v>7.5</c:v>
                </c:pt>
                <c:pt idx="9">
                  <c:v>4</c:v>
                </c:pt>
                <c:pt idx="10">
                  <c:v>16.329999999999998</c:v>
                </c:pt>
                <c:pt idx="11">
                  <c:v>23.75</c:v>
                </c:pt>
                <c:pt idx="12">
                  <c:v>23.75</c:v>
                </c:pt>
                <c:pt idx="13">
                  <c:v>20</c:v>
                </c:pt>
                <c:pt idx="14">
                  <c:v>20.75</c:v>
                </c:pt>
                <c:pt idx="15">
                  <c:v>20.75</c:v>
                </c:pt>
                <c:pt idx="16">
                  <c:v>21</c:v>
                </c:pt>
                <c:pt idx="17">
                  <c:v>22</c:v>
                </c:pt>
                <c:pt idx="18">
                  <c:v>20.25</c:v>
                </c:pt>
                <c:pt idx="19">
                  <c:v>20.5</c:v>
                </c:pt>
                <c:pt idx="20">
                  <c:v>22.25</c:v>
                </c:pt>
                <c:pt idx="21">
                  <c:v>21.5</c:v>
                </c:pt>
                <c:pt idx="22">
                  <c:v>18.25</c:v>
                </c:pt>
                <c:pt idx="23">
                  <c:v>20.75</c:v>
                </c:pt>
                <c:pt idx="24">
                  <c:v>19.75</c:v>
                </c:pt>
                <c:pt idx="25">
                  <c:v>21.75</c:v>
                </c:pt>
                <c:pt idx="26">
                  <c:v>20.25</c:v>
                </c:pt>
                <c:pt idx="27">
                  <c:v>21.5</c:v>
                </c:pt>
                <c:pt idx="28">
                  <c:v>21.5</c:v>
                </c:pt>
                <c:pt idx="29">
                  <c:v>25</c:v>
                </c:pt>
                <c:pt idx="30">
                  <c:v>22.75</c:v>
                </c:pt>
                <c:pt idx="31">
                  <c:v>23.75</c:v>
                </c:pt>
                <c:pt idx="32">
                  <c:v>23.75</c:v>
                </c:pt>
                <c:pt idx="33">
                  <c:v>21.5</c:v>
                </c:pt>
                <c:pt idx="34">
                  <c:v>22.5</c:v>
                </c:pt>
                <c:pt idx="35">
                  <c:v>20.75</c:v>
                </c:pt>
                <c:pt idx="36">
                  <c:v>22.75</c:v>
                </c:pt>
                <c:pt idx="37">
                  <c:v>22.25</c:v>
                </c:pt>
                <c:pt idx="38">
                  <c:v>21.5</c:v>
                </c:pt>
                <c:pt idx="39">
                  <c:v>21.25</c:v>
                </c:pt>
                <c:pt idx="40">
                  <c:v>22.5</c:v>
                </c:pt>
                <c:pt idx="41">
                  <c:v>19.5</c:v>
                </c:pt>
                <c:pt idx="42">
                  <c:v>22.75</c:v>
                </c:pt>
                <c:pt idx="43">
                  <c:v>22.25</c:v>
                </c:pt>
                <c:pt idx="44">
                  <c:v>25.75</c:v>
                </c:pt>
                <c:pt idx="45">
                  <c:v>22.5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D7-3F45-9CB2-F3F3ADC10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>
          <c:spPr>
            <a:ln>
              <a:solidFill>
                <a:srgbClr val="E4E4E7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2118791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Mention rate %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Google AI Overview</c:v>
                </c:pt>
                <c:pt idx="1">
                  <c:v>Gemini</c:v>
                </c:pt>
                <c:pt idx="2">
                  <c:v>ChatGPT</c:v>
                </c:pt>
                <c:pt idx="3">
                  <c:v>Perplexity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</c:v>
                </c:pt>
                <c:pt idx="1">
                  <c:v>24</c:v>
                </c:pt>
                <c:pt idx="2">
                  <c:v>24</c:v>
                </c:pt>
                <c:pt idx="3">
                  <c:v>13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3B22-FA4C-A376-9A862219F3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t"/>
        <c:numFmt formatCode="0" sourceLinked="0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Citations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winningtemp.com</c:v>
                </c:pt>
                <c:pt idx="1">
                  <c:v>eletive.com</c:v>
                </c:pt>
                <c:pt idx="2">
                  <c:v>greatplacetowork.se</c:v>
                </c:pt>
                <c:pt idx="3">
                  <c:v>brilliantfuture.se</c:v>
                </c:pt>
                <c:pt idx="4">
                  <c:v>netigate.net</c:v>
                </c:pt>
                <c:pt idx="5">
                  <c:v>prevent.se</c:v>
                </c:pt>
                <c:pt idx="6">
                  <c:v>surveymonkey.com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140</c:v>
                </c:pt>
                <c:pt idx="1">
                  <c:v>87</c:v>
                </c:pt>
                <c:pt idx="2">
                  <c:v>85</c:v>
                </c:pt>
                <c:pt idx="3">
                  <c:v>84</c:v>
                </c:pt>
                <c:pt idx="4">
                  <c:v>73</c:v>
                </c:pt>
                <c:pt idx="5">
                  <c:v>73</c:v>
                </c:pt>
                <c:pt idx="6">
                  <c:v>63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F605-D045-BDE0-4EB76CD3D7D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t"/>
        <c:numFmt formatCode="0" sourceLinked="0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Organic traffic SE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brilliantfuture.se</c:v>
                </c:pt>
                <c:pt idx="1">
                  <c:v>eletive.com</c:v>
                </c:pt>
                <c:pt idx="2">
                  <c:v>hibob.com</c:v>
                </c:pt>
                <c:pt idx="3">
                  <c:v>Winningtemp</c:v>
                </c:pt>
                <c:pt idx="4">
                  <c:v>questback.com</c:v>
                </c:pt>
                <c:pt idx="5">
                  <c:v>heartpace.com</c:v>
                </c:pt>
                <c:pt idx="6">
                  <c:v>haileyhr.com</c:v>
                </c:pt>
                <c:pt idx="7">
                  <c:v>talentech.com</c:v>
                </c:pt>
                <c:pt idx="8">
                  <c:v>netigate.net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3636</c:v>
                </c:pt>
                <c:pt idx="1">
                  <c:v>2781</c:v>
                </c:pt>
                <c:pt idx="2">
                  <c:v>2621</c:v>
                </c:pt>
                <c:pt idx="3">
                  <c:v>2578</c:v>
                </c:pt>
                <c:pt idx="4">
                  <c:v>2121</c:v>
                </c:pt>
                <c:pt idx="5">
                  <c:v>1401</c:v>
                </c:pt>
                <c:pt idx="6">
                  <c:v>1291</c:v>
                </c:pt>
                <c:pt idx="7">
                  <c:v>1123</c:v>
                </c:pt>
                <c:pt idx="8">
                  <c:v>1014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3318-3B4D-9719-204887C4D3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t"/>
        <c:numFmt formatCode="#,##0" sourceLinked="0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Sep*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12338</c:v>
                </c:pt>
                <c:pt idx="1">
                  <c:v>13688</c:v>
                </c:pt>
                <c:pt idx="2">
                  <c:v>13894</c:v>
                </c:pt>
                <c:pt idx="3">
                  <c:v>12314</c:v>
                </c:pt>
                <c:pt idx="4">
                  <c:v>11241</c:v>
                </c:pt>
                <c:pt idx="5">
                  <c:v>9786</c:v>
                </c:pt>
                <c:pt idx="6">
                  <c:v>5109</c:v>
                </c:pt>
                <c:pt idx="7">
                  <c:v>8484</c:v>
                </c:pt>
                <c:pt idx="8">
                  <c:v>6115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E42E-8D46-8434-7B998CF531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DD3F2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Sep*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16785</c:v>
                </c:pt>
                <c:pt idx="1">
                  <c:v>15808</c:v>
                </c:pt>
                <c:pt idx="2">
                  <c:v>14720</c:v>
                </c:pt>
                <c:pt idx="3">
                  <c:v>11733</c:v>
                </c:pt>
                <c:pt idx="4">
                  <c:v>10971</c:v>
                </c:pt>
                <c:pt idx="5">
                  <c:v>9103</c:v>
                </c:pt>
                <c:pt idx="6">
                  <c:v>4468</c:v>
                </c:pt>
                <c:pt idx="7">
                  <c:v>11464</c:v>
                </c:pt>
                <c:pt idx="8">
                  <c:v>16166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E42E-8D46-8434-7B998CF531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4E4E7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7F2696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Paid Search</c:v>
                </c:pt>
                <c:pt idx="1">
                  <c:v>Direct</c:v>
                </c:pt>
                <c:pt idx="2">
                  <c:v>Organic Search</c:v>
                </c:pt>
                <c:pt idx="3">
                  <c:v>Email</c:v>
                </c:pt>
                <c:pt idx="4">
                  <c:v>Referral</c:v>
                </c:pt>
                <c:pt idx="5">
                  <c:v>Paid Social</c:v>
                </c:pt>
                <c:pt idx="6">
                  <c:v>Organic Social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30983</c:v>
                </c:pt>
                <c:pt idx="1">
                  <c:v>30425</c:v>
                </c:pt>
                <c:pt idx="2">
                  <c:v>15891</c:v>
                </c:pt>
                <c:pt idx="3">
                  <c:v>5467</c:v>
                </c:pt>
                <c:pt idx="4">
                  <c:v>3562</c:v>
                </c:pt>
                <c:pt idx="5">
                  <c:v>696</c:v>
                </c:pt>
                <c:pt idx="6">
                  <c:v>732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3AA1-FE4F-BE00-BD29F15516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DD3F2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Inter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Paid Search</c:v>
                </c:pt>
                <c:pt idx="1">
                  <c:v>Direct</c:v>
                </c:pt>
                <c:pt idx="2">
                  <c:v>Organic Search</c:v>
                </c:pt>
                <c:pt idx="3">
                  <c:v>Email</c:v>
                </c:pt>
                <c:pt idx="4">
                  <c:v>Referral</c:v>
                </c:pt>
                <c:pt idx="5">
                  <c:v>Paid Social</c:v>
                </c:pt>
                <c:pt idx="6">
                  <c:v>Organic Social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24418</c:v>
                </c:pt>
                <c:pt idx="1">
                  <c:v>43747</c:v>
                </c:pt>
                <c:pt idx="2">
                  <c:v>21164</c:v>
                </c:pt>
                <c:pt idx="3">
                  <c:v>4195</c:v>
                </c:pt>
                <c:pt idx="4">
                  <c:v>3221</c:v>
                </c:pt>
                <c:pt idx="5">
                  <c:v>186</c:v>
                </c:pt>
                <c:pt idx="6">
                  <c:v>725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3AA1-FE4F-BE00-BD29F155168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-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t"/>
        <c:numFmt formatCode="#,##0" sourceLinked="0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Brand clicks</c:v>
                </c:pt>
              </c:strCache>
            </c:strRef>
          </c:tx>
          <c:spPr>
            <a:ln w="31750">
              <a:solidFill>
                <a:srgbClr val="7F2696"/>
              </a:solidFill>
            </a:ln>
          </c:spPr>
          <c:marker>
            <c:symbol val="none"/>
          </c:marker>
          <c:cat>
            <c:strRef>
              <c:f>Sheet1!$A$2:$A$38</c:f>
              <c:strCache>
                <c:ptCount val="37"/>
                <c:pt idx="0">
                  <c:v>W01</c:v>
                </c:pt>
                <c:pt idx="1">
                  <c:v>W02</c:v>
                </c:pt>
                <c:pt idx="2">
                  <c:v>W03</c:v>
                </c:pt>
                <c:pt idx="3">
                  <c:v>W04</c:v>
                </c:pt>
                <c:pt idx="4">
                  <c:v>W05</c:v>
                </c:pt>
                <c:pt idx="5">
                  <c:v>W06</c:v>
                </c:pt>
                <c:pt idx="6">
                  <c:v>W07</c:v>
                </c:pt>
                <c:pt idx="7">
                  <c:v>W08</c:v>
                </c:pt>
                <c:pt idx="8">
                  <c:v>W09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  <c:pt idx="13">
                  <c:v>W14</c:v>
                </c:pt>
                <c:pt idx="14">
                  <c:v>W15</c:v>
                </c:pt>
                <c:pt idx="15">
                  <c:v>W16</c:v>
                </c:pt>
                <c:pt idx="16">
                  <c:v>W17</c:v>
                </c:pt>
                <c:pt idx="17">
                  <c:v>W18</c:v>
                </c:pt>
                <c:pt idx="18">
                  <c:v>W19</c:v>
                </c:pt>
                <c:pt idx="19">
                  <c:v>W20</c:v>
                </c:pt>
                <c:pt idx="20">
                  <c:v>W21</c:v>
                </c:pt>
                <c:pt idx="21">
                  <c:v>W22</c:v>
                </c:pt>
                <c:pt idx="22">
                  <c:v>W23</c:v>
                </c:pt>
                <c:pt idx="23">
                  <c:v>W24</c:v>
                </c:pt>
                <c:pt idx="24">
                  <c:v>W25</c:v>
                </c:pt>
                <c:pt idx="25">
                  <c:v>W26</c:v>
                </c:pt>
                <c:pt idx="26">
                  <c:v>W27</c:v>
                </c:pt>
                <c:pt idx="27">
                  <c:v>W28</c:v>
                </c:pt>
                <c:pt idx="28">
                  <c:v>W29</c:v>
                </c:pt>
                <c:pt idx="29">
                  <c:v>W30</c:v>
                </c:pt>
                <c:pt idx="30">
                  <c:v>W31</c:v>
                </c:pt>
                <c:pt idx="31">
                  <c:v>W32</c:v>
                </c:pt>
                <c:pt idx="32">
                  <c:v>W33</c:v>
                </c:pt>
                <c:pt idx="33">
                  <c:v>W34</c:v>
                </c:pt>
                <c:pt idx="34">
                  <c:v>W35</c:v>
                </c:pt>
                <c:pt idx="35">
                  <c:v>W36</c:v>
                </c:pt>
                <c:pt idx="36">
                  <c:v>W37</c:v>
                </c:pt>
              </c:strCache>
            </c:strRef>
          </c:cat>
          <c:val>
            <c:numRef>
              <c:f>Sheet1!$B$2:$B$38</c:f>
              <c:numCache>
                <c:formatCode>General</c:formatCode>
                <c:ptCount val="37"/>
                <c:pt idx="0">
                  <c:v>55</c:v>
                </c:pt>
                <c:pt idx="1">
                  <c:v>278</c:v>
                </c:pt>
                <c:pt idx="2">
                  <c:v>407</c:v>
                </c:pt>
                <c:pt idx="3">
                  <c:v>420</c:v>
                </c:pt>
                <c:pt idx="4">
                  <c:v>459</c:v>
                </c:pt>
                <c:pt idx="5">
                  <c:v>357</c:v>
                </c:pt>
                <c:pt idx="6">
                  <c:v>394</c:v>
                </c:pt>
                <c:pt idx="7">
                  <c:v>298</c:v>
                </c:pt>
                <c:pt idx="8">
                  <c:v>304</c:v>
                </c:pt>
                <c:pt idx="9">
                  <c:v>331</c:v>
                </c:pt>
                <c:pt idx="10">
                  <c:v>276</c:v>
                </c:pt>
                <c:pt idx="11">
                  <c:v>362</c:v>
                </c:pt>
                <c:pt idx="12">
                  <c:v>369</c:v>
                </c:pt>
                <c:pt idx="13">
                  <c:v>216</c:v>
                </c:pt>
                <c:pt idx="14">
                  <c:v>205</c:v>
                </c:pt>
                <c:pt idx="15">
                  <c:v>333</c:v>
                </c:pt>
                <c:pt idx="16">
                  <c:v>421</c:v>
                </c:pt>
                <c:pt idx="17">
                  <c:v>268</c:v>
                </c:pt>
                <c:pt idx="18">
                  <c:v>295</c:v>
                </c:pt>
                <c:pt idx="19">
                  <c:v>249</c:v>
                </c:pt>
                <c:pt idx="20">
                  <c:v>311</c:v>
                </c:pt>
                <c:pt idx="21">
                  <c:v>259</c:v>
                </c:pt>
                <c:pt idx="22">
                  <c:v>244</c:v>
                </c:pt>
                <c:pt idx="23">
                  <c:v>254</c:v>
                </c:pt>
                <c:pt idx="24">
                  <c:v>247</c:v>
                </c:pt>
                <c:pt idx="25">
                  <c:v>199</c:v>
                </c:pt>
                <c:pt idx="26">
                  <c:v>158</c:v>
                </c:pt>
                <c:pt idx="27">
                  <c:v>94</c:v>
                </c:pt>
                <c:pt idx="28">
                  <c:v>69</c:v>
                </c:pt>
                <c:pt idx="29">
                  <c:v>84</c:v>
                </c:pt>
                <c:pt idx="30">
                  <c:v>72</c:v>
                </c:pt>
                <c:pt idx="31">
                  <c:v>82</c:v>
                </c:pt>
                <c:pt idx="32">
                  <c:v>125</c:v>
                </c:pt>
                <c:pt idx="33">
                  <c:v>176</c:v>
                </c:pt>
                <c:pt idx="34">
                  <c:v>241</c:v>
                </c:pt>
                <c:pt idx="35">
                  <c:v>234</c:v>
                </c:pt>
                <c:pt idx="36">
                  <c:v>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D7-4F4A-BAD1-A5AAE9ADE6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Non-brand clicks</c:v>
                </c:pt>
              </c:strCache>
            </c:strRef>
          </c:tx>
          <c:spPr>
            <a:ln w="31750">
              <a:solidFill>
                <a:srgbClr val="5FA8A2"/>
              </a:solidFill>
            </a:ln>
          </c:spPr>
          <c:marker>
            <c:symbol val="none"/>
          </c:marker>
          <c:cat>
            <c:strRef>
              <c:f>Sheet1!$A$2:$A$38</c:f>
              <c:strCache>
                <c:ptCount val="37"/>
                <c:pt idx="0">
                  <c:v>W01</c:v>
                </c:pt>
                <c:pt idx="1">
                  <c:v>W02</c:v>
                </c:pt>
                <c:pt idx="2">
                  <c:v>W03</c:v>
                </c:pt>
                <c:pt idx="3">
                  <c:v>W04</c:v>
                </c:pt>
                <c:pt idx="4">
                  <c:v>W05</c:v>
                </c:pt>
                <c:pt idx="5">
                  <c:v>W06</c:v>
                </c:pt>
                <c:pt idx="6">
                  <c:v>W07</c:v>
                </c:pt>
                <c:pt idx="7">
                  <c:v>W08</c:v>
                </c:pt>
                <c:pt idx="8">
                  <c:v>W09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  <c:pt idx="13">
                  <c:v>W14</c:v>
                </c:pt>
                <c:pt idx="14">
                  <c:v>W15</c:v>
                </c:pt>
                <c:pt idx="15">
                  <c:v>W16</c:v>
                </c:pt>
                <c:pt idx="16">
                  <c:v>W17</c:v>
                </c:pt>
                <c:pt idx="17">
                  <c:v>W18</c:v>
                </c:pt>
                <c:pt idx="18">
                  <c:v>W19</c:v>
                </c:pt>
                <c:pt idx="19">
                  <c:v>W20</c:v>
                </c:pt>
                <c:pt idx="20">
                  <c:v>W21</c:v>
                </c:pt>
                <c:pt idx="21">
                  <c:v>W22</c:v>
                </c:pt>
                <c:pt idx="22">
                  <c:v>W23</c:v>
                </c:pt>
                <c:pt idx="23">
                  <c:v>W24</c:v>
                </c:pt>
                <c:pt idx="24">
                  <c:v>W25</c:v>
                </c:pt>
                <c:pt idx="25">
                  <c:v>W26</c:v>
                </c:pt>
                <c:pt idx="26">
                  <c:v>W27</c:v>
                </c:pt>
                <c:pt idx="27">
                  <c:v>W28</c:v>
                </c:pt>
                <c:pt idx="28">
                  <c:v>W29</c:v>
                </c:pt>
                <c:pt idx="29">
                  <c:v>W30</c:v>
                </c:pt>
                <c:pt idx="30">
                  <c:v>W31</c:v>
                </c:pt>
                <c:pt idx="31">
                  <c:v>W32</c:v>
                </c:pt>
                <c:pt idx="32">
                  <c:v>W33</c:v>
                </c:pt>
                <c:pt idx="33">
                  <c:v>W34</c:v>
                </c:pt>
                <c:pt idx="34">
                  <c:v>W35</c:v>
                </c:pt>
                <c:pt idx="35">
                  <c:v>W36</c:v>
                </c:pt>
                <c:pt idx="36">
                  <c:v>W37</c:v>
                </c:pt>
              </c:strCache>
            </c:strRef>
          </c:cat>
          <c:val>
            <c:numRef>
              <c:f>Sheet1!$C$2:$C$38</c:f>
              <c:numCache>
                <c:formatCode>General</c:formatCode>
                <c:ptCount val="37"/>
                <c:pt idx="0">
                  <c:v>22</c:v>
                </c:pt>
                <c:pt idx="1">
                  <c:v>67</c:v>
                </c:pt>
                <c:pt idx="2">
                  <c:v>107</c:v>
                </c:pt>
                <c:pt idx="3">
                  <c:v>79</c:v>
                </c:pt>
                <c:pt idx="4">
                  <c:v>82</c:v>
                </c:pt>
                <c:pt idx="5">
                  <c:v>76</c:v>
                </c:pt>
                <c:pt idx="6">
                  <c:v>59</c:v>
                </c:pt>
                <c:pt idx="7">
                  <c:v>94</c:v>
                </c:pt>
                <c:pt idx="8">
                  <c:v>75</c:v>
                </c:pt>
                <c:pt idx="9">
                  <c:v>77</c:v>
                </c:pt>
                <c:pt idx="10">
                  <c:v>96</c:v>
                </c:pt>
                <c:pt idx="11">
                  <c:v>118</c:v>
                </c:pt>
                <c:pt idx="12">
                  <c:v>82</c:v>
                </c:pt>
                <c:pt idx="13">
                  <c:v>40</c:v>
                </c:pt>
                <c:pt idx="14">
                  <c:v>48</c:v>
                </c:pt>
                <c:pt idx="15">
                  <c:v>70</c:v>
                </c:pt>
                <c:pt idx="16">
                  <c:v>63</c:v>
                </c:pt>
                <c:pt idx="17">
                  <c:v>41</c:v>
                </c:pt>
                <c:pt idx="18">
                  <c:v>52</c:v>
                </c:pt>
                <c:pt idx="19">
                  <c:v>55</c:v>
                </c:pt>
                <c:pt idx="20">
                  <c:v>51</c:v>
                </c:pt>
                <c:pt idx="21">
                  <c:v>40</c:v>
                </c:pt>
                <c:pt idx="22">
                  <c:v>47</c:v>
                </c:pt>
                <c:pt idx="23">
                  <c:v>46</c:v>
                </c:pt>
                <c:pt idx="24">
                  <c:v>40</c:v>
                </c:pt>
                <c:pt idx="25">
                  <c:v>36</c:v>
                </c:pt>
                <c:pt idx="26">
                  <c:v>32</c:v>
                </c:pt>
                <c:pt idx="27">
                  <c:v>22</c:v>
                </c:pt>
                <c:pt idx="28">
                  <c:v>18</c:v>
                </c:pt>
                <c:pt idx="29">
                  <c:v>19</c:v>
                </c:pt>
                <c:pt idx="30">
                  <c:v>17</c:v>
                </c:pt>
                <c:pt idx="31">
                  <c:v>20</c:v>
                </c:pt>
                <c:pt idx="32">
                  <c:v>25</c:v>
                </c:pt>
                <c:pt idx="33">
                  <c:v>30</c:v>
                </c:pt>
                <c:pt idx="34">
                  <c:v>37</c:v>
                </c:pt>
                <c:pt idx="35">
                  <c:v>25</c:v>
                </c:pt>
                <c:pt idx="36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D7-4F4A-BAD1-A5AAE9ADE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4C4C8"/>
            </a:solidFill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>
          <c:spPr>
            <a:ln>
              <a:solidFill>
                <a:srgbClr val="E4E4E7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2118791784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>
          <a:solidFill>
            <a:srgbClr val="18181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Poppi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Poppins" pitchFamily="2" charset="77"/>
              </a:defRPr>
            </a:lvl1pPr>
          </a:lstStyle>
          <a:p>
            <a:fld id="{609AFE19-900F-DC43-8343-757A65A0E193}" type="datetimeFigureOut">
              <a:rPr lang="en-US" smtClean="0"/>
              <a:pPr/>
              <a:t>9/17/26</a:t>
            </a:fld>
            <a:endParaRPr lang="en-U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Poppins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Poppins" pitchFamily="2" charset="77"/>
              </a:defRPr>
            </a:lvl1pPr>
          </a:lstStyle>
          <a:p>
            <a:fld id="{054427F1-3E2B-AD4D-B4D8-17A3F77F23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8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Poppins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55" name="Platshållare för bild 54">
            <a:extLst>
              <a:ext uri="{FF2B5EF4-FFF2-40B4-BE49-F238E27FC236}">
                <a16:creationId xmlns:a16="http://schemas.microsoft.com/office/drawing/2014/main" id="{8C887E2E-2B0B-0C41-7B22-1F2912DD64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6425" y="0"/>
            <a:ext cx="5235575" cy="6858000"/>
          </a:xfrm>
          <a:custGeom>
            <a:avLst/>
            <a:gdLst>
              <a:gd name="connsiteX0" fmla="*/ 2635036 w 5235575"/>
              <a:gd name="connsiteY0" fmla="*/ 0 h 6858000"/>
              <a:gd name="connsiteX1" fmla="*/ 3713504 w 5235575"/>
              <a:gd name="connsiteY1" fmla="*/ 0 h 6858000"/>
              <a:gd name="connsiteX2" fmla="*/ 3623018 w 5235575"/>
              <a:gd name="connsiteY2" fmla="*/ 176546 h 6858000"/>
              <a:gd name="connsiteX3" fmla="*/ 1137945 w 5235575"/>
              <a:gd name="connsiteY3" fmla="*/ 2097287 h 6858000"/>
              <a:gd name="connsiteX4" fmla="*/ 1004069 w 5235575"/>
              <a:gd name="connsiteY4" fmla="*/ 2916802 h 6858000"/>
              <a:gd name="connsiteX5" fmla="*/ 4534345 w 5235575"/>
              <a:gd name="connsiteY5" fmla="*/ 95364 h 6858000"/>
              <a:gd name="connsiteX6" fmla="*/ 4568461 w 5235575"/>
              <a:gd name="connsiteY6" fmla="*/ 0 h 6858000"/>
              <a:gd name="connsiteX7" fmla="*/ 5235575 w 5235575"/>
              <a:gd name="connsiteY7" fmla="*/ 0 h 6858000"/>
              <a:gd name="connsiteX8" fmla="*/ 5235575 w 5235575"/>
              <a:gd name="connsiteY8" fmla="*/ 838644 h 6858000"/>
              <a:gd name="connsiteX9" fmla="*/ 5182284 w 5235575"/>
              <a:gd name="connsiteY9" fmla="*/ 947426 h 6858000"/>
              <a:gd name="connsiteX10" fmla="*/ 2610581 w 5235575"/>
              <a:gd name="connsiteY10" fmla="*/ 3463147 h 6858000"/>
              <a:gd name="connsiteX11" fmla="*/ 5182284 w 5235575"/>
              <a:gd name="connsiteY11" fmla="*/ 5978867 h 6858000"/>
              <a:gd name="connsiteX12" fmla="*/ 5235575 w 5235575"/>
              <a:gd name="connsiteY12" fmla="*/ 6087650 h 6858000"/>
              <a:gd name="connsiteX13" fmla="*/ 5235575 w 5235575"/>
              <a:gd name="connsiteY13" fmla="*/ 6858000 h 6858000"/>
              <a:gd name="connsiteX14" fmla="*/ 4546021 w 5235575"/>
              <a:gd name="connsiteY14" fmla="*/ 6858000 h 6858000"/>
              <a:gd name="connsiteX15" fmla="*/ 4534345 w 5235575"/>
              <a:gd name="connsiteY15" fmla="*/ 6825076 h 6858000"/>
              <a:gd name="connsiteX16" fmla="*/ 1004069 w 5235575"/>
              <a:gd name="connsiteY16" fmla="*/ 4009491 h 6858000"/>
              <a:gd name="connsiteX17" fmla="*/ 1137945 w 5235575"/>
              <a:gd name="connsiteY17" fmla="*/ 4829007 h 6858000"/>
              <a:gd name="connsiteX18" fmla="*/ 3623018 w 5235575"/>
              <a:gd name="connsiteY18" fmla="*/ 6749748 h 6858000"/>
              <a:gd name="connsiteX19" fmla="*/ 3678501 w 5235575"/>
              <a:gd name="connsiteY19" fmla="*/ 6858000 h 6858000"/>
              <a:gd name="connsiteX20" fmla="*/ 2534410 w 5235575"/>
              <a:gd name="connsiteY20" fmla="*/ 6858000 h 6858000"/>
              <a:gd name="connsiteX21" fmla="*/ 2433283 w 5235575"/>
              <a:gd name="connsiteY21" fmla="*/ 6727589 h 6858000"/>
              <a:gd name="connsiteX22" fmla="*/ 535503 w 5235575"/>
              <a:gd name="connsiteY22" fmla="*/ 5648523 h 6858000"/>
              <a:gd name="connsiteX23" fmla="*/ 468565 w 5235575"/>
              <a:gd name="connsiteY23" fmla="*/ 5648523 h 6858000"/>
              <a:gd name="connsiteX24" fmla="*/ 401627 w 5235575"/>
              <a:gd name="connsiteY24" fmla="*/ 5580229 h 6858000"/>
              <a:gd name="connsiteX25" fmla="*/ 6275 w 5235575"/>
              <a:gd name="connsiteY25" fmla="*/ 3738286 h 6858000"/>
              <a:gd name="connsiteX26" fmla="*/ 0 w 5235575"/>
              <a:gd name="connsiteY26" fmla="*/ 3463181 h 6858000"/>
              <a:gd name="connsiteX27" fmla="*/ 0 w 5235575"/>
              <a:gd name="connsiteY27" fmla="*/ 3463112 h 6858000"/>
              <a:gd name="connsiteX28" fmla="*/ 6275 w 5235575"/>
              <a:gd name="connsiteY28" fmla="*/ 3188007 h 6858000"/>
              <a:gd name="connsiteX29" fmla="*/ 401627 w 5235575"/>
              <a:gd name="connsiteY29" fmla="*/ 1346064 h 6858000"/>
              <a:gd name="connsiteX30" fmla="*/ 468565 w 5235575"/>
              <a:gd name="connsiteY30" fmla="*/ 1209477 h 6858000"/>
              <a:gd name="connsiteX31" fmla="*/ 535503 w 5235575"/>
              <a:gd name="connsiteY31" fmla="*/ 1209477 h 6858000"/>
              <a:gd name="connsiteX32" fmla="*/ 2494616 w 5235575"/>
              <a:gd name="connsiteY32" fmla="*/ 18083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35575" h="6858000">
                <a:moveTo>
                  <a:pt x="2635036" y="0"/>
                </a:moveTo>
                <a:lnTo>
                  <a:pt x="3713504" y="0"/>
                </a:lnTo>
                <a:lnTo>
                  <a:pt x="3623018" y="176546"/>
                </a:lnTo>
                <a:cubicBezTo>
                  <a:pt x="3095881" y="1124111"/>
                  <a:pt x="2192219" y="1841188"/>
                  <a:pt x="1137945" y="2097287"/>
                </a:cubicBezTo>
                <a:cubicBezTo>
                  <a:pt x="1071007" y="2370459"/>
                  <a:pt x="1004069" y="2643631"/>
                  <a:pt x="1004069" y="2916802"/>
                </a:cubicBezTo>
                <a:cubicBezTo>
                  <a:pt x="2581295" y="2694851"/>
                  <a:pt x="3937574" y="1571217"/>
                  <a:pt x="4534345" y="95364"/>
                </a:cubicBezTo>
                <a:lnTo>
                  <a:pt x="4568461" y="0"/>
                </a:lnTo>
                <a:lnTo>
                  <a:pt x="5235575" y="0"/>
                </a:lnTo>
                <a:lnTo>
                  <a:pt x="5235575" y="838644"/>
                </a:lnTo>
                <a:lnTo>
                  <a:pt x="5182284" y="947426"/>
                </a:lnTo>
                <a:cubicBezTo>
                  <a:pt x="4626565" y="2018589"/>
                  <a:pt x="3677406" y="2950949"/>
                  <a:pt x="2610581" y="3463147"/>
                </a:cubicBezTo>
                <a:cubicBezTo>
                  <a:pt x="3677406" y="3975344"/>
                  <a:pt x="4626565" y="4907704"/>
                  <a:pt x="5182284" y="5978867"/>
                </a:cubicBezTo>
                <a:lnTo>
                  <a:pt x="5235575" y="6087650"/>
                </a:lnTo>
                <a:lnTo>
                  <a:pt x="5235575" y="6858000"/>
                </a:lnTo>
                <a:lnTo>
                  <a:pt x="4546021" y="6858000"/>
                </a:lnTo>
                <a:lnTo>
                  <a:pt x="4534345" y="6825076"/>
                </a:lnTo>
                <a:cubicBezTo>
                  <a:pt x="3937574" y="5334268"/>
                  <a:pt x="2581295" y="4175954"/>
                  <a:pt x="1004069" y="4009491"/>
                </a:cubicBezTo>
                <a:cubicBezTo>
                  <a:pt x="1004069" y="4282662"/>
                  <a:pt x="1071007" y="4555834"/>
                  <a:pt x="1137945" y="4829007"/>
                </a:cubicBezTo>
                <a:cubicBezTo>
                  <a:pt x="2192219" y="5085106"/>
                  <a:pt x="3095881" y="5802182"/>
                  <a:pt x="3623018" y="6749748"/>
                </a:cubicBezTo>
                <a:lnTo>
                  <a:pt x="3678501" y="6858000"/>
                </a:lnTo>
                <a:lnTo>
                  <a:pt x="2534410" y="6858000"/>
                </a:lnTo>
                <a:lnTo>
                  <a:pt x="2433283" y="6727589"/>
                </a:lnTo>
                <a:cubicBezTo>
                  <a:pt x="1956889" y="6159920"/>
                  <a:pt x="1288556" y="5763767"/>
                  <a:pt x="535503" y="5648523"/>
                </a:cubicBezTo>
                <a:lnTo>
                  <a:pt x="468565" y="5648523"/>
                </a:lnTo>
                <a:lnTo>
                  <a:pt x="401627" y="5580229"/>
                </a:lnTo>
                <a:cubicBezTo>
                  <a:pt x="167344" y="5012544"/>
                  <a:pt x="35560" y="4379500"/>
                  <a:pt x="6275" y="3738286"/>
                </a:cubicBezTo>
                <a:lnTo>
                  <a:pt x="0" y="3463181"/>
                </a:lnTo>
                <a:lnTo>
                  <a:pt x="0" y="3463112"/>
                </a:lnTo>
                <a:lnTo>
                  <a:pt x="6275" y="3188007"/>
                </a:lnTo>
                <a:cubicBezTo>
                  <a:pt x="35560" y="2546793"/>
                  <a:pt x="167344" y="1913749"/>
                  <a:pt x="401627" y="1346064"/>
                </a:cubicBezTo>
                <a:lnTo>
                  <a:pt x="468565" y="1209477"/>
                </a:lnTo>
                <a:lnTo>
                  <a:pt x="535503" y="1209477"/>
                </a:lnTo>
                <a:cubicBezTo>
                  <a:pt x="1326209" y="1132648"/>
                  <a:pt x="2011015" y="753301"/>
                  <a:pt x="2494616" y="1808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pic>
        <p:nvPicPr>
          <p:cNvPr id="4" name="Bildobjekt 3" descr="En bild som visar Teckensnitt, Grafik, grafisk design, design&#10;&#10;Automatiskt genererad beskrivning">
            <a:extLst>
              <a:ext uri="{FF2B5EF4-FFF2-40B4-BE49-F238E27FC236}">
                <a16:creationId xmlns:a16="http://schemas.microsoft.com/office/drawing/2014/main" id="{438A135F-D608-9023-F55D-299CAEFEF4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770" y="-7511"/>
            <a:ext cx="2109321" cy="911629"/>
          </a:xfrm>
          <a:prstGeom prst="rect">
            <a:avLst/>
          </a:prstGeom>
        </p:spPr>
      </p:pic>
      <p:sp>
        <p:nvSpPr>
          <p:cNvPr id="7" name="Platshållare för text 64">
            <a:extLst>
              <a:ext uri="{FF2B5EF4-FFF2-40B4-BE49-F238E27FC236}">
                <a16:creationId xmlns:a16="http://schemas.microsoft.com/office/drawing/2014/main" id="{F48E6447-BFEA-9F90-0A19-020676DA07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4545804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author</a:t>
            </a:r>
            <a:r>
              <a:rPr lang="sv-SE" dirty="0"/>
              <a:t> </a:t>
            </a:r>
            <a:endParaRPr lang="en-US" dirty="0"/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E6A4A5E9-664F-16C9-1A32-B9739F5F28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82575"/>
            <a:ext cx="5235575" cy="2494263"/>
          </a:xfrm>
        </p:spPr>
        <p:txBody>
          <a:bodyPr anchor="b"/>
          <a:lstStyle>
            <a:lvl1pPr>
              <a:lnSpc>
                <a:spcPct val="90000"/>
              </a:lnSpc>
              <a:defRPr sz="60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A nice title of presentation goes here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1748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5" name="Título 6">
            <a:extLst>
              <a:ext uri="{FF2B5EF4-FFF2-40B4-BE49-F238E27FC236}">
                <a16:creationId xmlns:a16="http://schemas.microsoft.com/office/drawing/2014/main" id="{45A31BE5-F386-637A-FBAC-E699798C19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82575"/>
            <a:ext cx="5235575" cy="2494263"/>
          </a:xfrm>
        </p:spPr>
        <p:txBody>
          <a:bodyPr anchor="b"/>
          <a:lstStyle>
            <a:lvl1pPr>
              <a:lnSpc>
                <a:spcPct val="90000"/>
              </a:lnSpc>
              <a:defRPr sz="60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A nice title of presentation goes here</a:t>
            </a:r>
            <a:endParaRPr lang="en-GB" noProof="0" dirty="0"/>
          </a:p>
        </p:txBody>
      </p:sp>
      <p:sp>
        <p:nvSpPr>
          <p:cNvPr id="6" name="Platshållare för text 64">
            <a:extLst>
              <a:ext uri="{FF2B5EF4-FFF2-40B4-BE49-F238E27FC236}">
                <a16:creationId xmlns:a16="http://schemas.microsoft.com/office/drawing/2014/main" id="{51298DBD-5265-C677-7856-3C34C9D188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4545804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tx2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author</a:t>
            </a:r>
            <a:r>
              <a:rPr lang="sv-SE" dirty="0"/>
              <a:t> </a:t>
            </a:r>
            <a:endParaRPr lang="en-US" dirty="0"/>
          </a:p>
        </p:txBody>
      </p:sp>
      <p:pic>
        <p:nvPicPr>
          <p:cNvPr id="2" name="Bildobjekt 1" descr="En bild som visar Teckensnitt, Grafik, grafisk design, design&#10;&#10;Automatiskt genererad beskrivning">
            <a:extLst>
              <a:ext uri="{FF2B5EF4-FFF2-40B4-BE49-F238E27FC236}">
                <a16:creationId xmlns:a16="http://schemas.microsoft.com/office/drawing/2014/main" id="{7F70F54C-52C1-2396-EF2B-DB8D2B53D9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770" y="-7511"/>
            <a:ext cx="2109321" cy="911629"/>
          </a:xfrm>
          <a:prstGeom prst="rect">
            <a:avLst/>
          </a:prstGeom>
        </p:spPr>
      </p:pic>
      <p:sp>
        <p:nvSpPr>
          <p:cNvPr id="7" name="Platshållare för bild 54">
            <a:extLst>
              <a:ext uri="{FF2B5EF4-FFF2-40B4-BE49-F238E27FC236}">
                <a16:creationId xmlns:a16="http://schemas.microsoft.com/office/drawing/2014/main" id="{98435E37-160A-57ED-7C98-E9DF9AF6C1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6425" y="0"/>
            <a:ext cx="5235575" cy="6858000"/>
          </a:xfrm>
          <a:custGeom>
            <a:avLst/>
            <a:gdLst>
              <a:gd name="connsiteX0" fmla="*/ 2635036 w 5235575"/>
              <a:gd name="connsiteY0" fmla="*/ 0 h 6858000"/>
              <a:gd name="connsiteX1" fmla="*/ 3713504 w 5235575"/>
              <a:gd name="connsiteY1" fmla="*/ 0 h 6858000"/>
              <a:gd name="connsiteX2" fmla="*/ 3623018 w 5235575"/>
              <a:gd name="connsiteY2" fmla="*/ 176546 h 6858000"/>
              <a:gd name="connsiteX3" fmla="*/ 1137945 w 5235575"/>
              <a:gd name="connsiteY3" fmla="*/ 2097287 h 6858000"/>
              <a:gd name="connsiteX4" fmla="*/ 1004069 w 5235575"/>
              <a:gd name="connsiteY4" fmla="*/ 2916802 h 6858000"/>
              <a:gd name="connsiteX5" fmla="*/ 4534345 w 5235575"/>
              <a:gd name="connsiteY5" fmla="*/ 95364 h 6858000"/>
              <a:gd name="connsiteX6" fmla="*/ 4568461 w 5235575"/>
              <a:gd name="connsiteY6" fmla="*/ 0 h 6858000"/>
              <a:gd name="connsiteX7" fmla="*/ 5235575 w 5235575"/>
              <a:gd name="connsiteY7" fmla="*/ 0 h 6858000"/>
              <a:gd name="connsiteX8" fmla="*/ 5235575 w 5235575"/>
              <a:gd name="connsiteY8" fmla="*/ 838644 h 6858000"/>
              <a:gd name="connsiteX9" fmla="*/ 5182284 w 5235575"/>
              <a:gd name="connsiteY9" fmla="*/ 947426 h 6858000"/>
              <a:gd name="connsiteX10" fmla="*/ 2610581 w 5235575"/>
              <a:gd name="connsiteY10" fmla="*/ 3463147 h 6858000"/>
              <a:gd name="connsiteX11" fmla="*/ 5182284 w 5235575"/>
              <a:gd name="connsiteY11" fmla="*/ 5978867 h 6858000"/>
              <a:gd name="connsiteX12" fmla="*/ 5235575 w 5235575"/>
              <a:gd name="connsiteY12" fmla="*/ 6087650 h 6858000"/>
              <a:gd name="connsiteX13" fmla="*/ 5235575 w 5235575"/>
              <a:gd name="connsiteY13" fmla="*/ 6858000 h 6858000"/>
              <a:gd name="connsiteX14" fmla="*/ 4546021 w 5235575"/>
              <a:gd name="connsiteY14" fmla="*/ 6858000 h 6858000"/>
              <a:gd name="connsiteX15" fmla="*/ 4534345 w 5235575"/>
              <a:gd name="connsiteY15" fmla="*/ 6825076 h 6858000"/>
              <a:gd name="connsiteX16" fmla="*/ 1004069 w 5235575"/>
              <a:gd name="connsiteY16" fmla="*/ 4009491 h 6858000"/>
              <a:gd name="connsiteX17" fmla="*/ 1137945 w 5235575"/>
              <a:gd name="connsiteY17" fmla="*/ 4829007 h 6858000"/>
              <a:gd name="connsiteX18" fmla="*/ 3623018 w 5235575"/>
              <a:gd name="connsiteY18" fmla="*/ 6749748 h 6858000"/>
              <a:gd name="connsiteX19" fmla="*/ 3678501 w 5235575"/>
              <a:gd name="connsiteY19" fmla="*/ 6858000 h 6858000"/>
              <a:gd name="connsiteX20" fmla="*/ 2534410 w 5235575"/>
              <a:gd name="connsiteY20" fmla="*/ 6858000 h 6858000"/>
              <a:gd name="connsiteX21" fmla="*/ 2433283 w 5235575"/>
              <a:gd name="connsiteY21" fmla="*/ 6727589 h 6858000"/>
              <a:gd name="connsiteX22" fmla="*/ 535503 w 5235575"/>
              <a:gd name="connsiteY22" fmla="*/ 5648523 h 6858000"/>
              <a:gd name="connsiteX23" fmla="*/ 468565 w 5235575"/>
              <a:gd name="connsiteY23" fmla="*/ 5648523 h 6858000"/>
              <a:gd name="connsiteX24" fmla="*/ 401627 w 5235575"/>
              <a:gd name="connsiteY24" fmla="*/ 5580229 h 6858000"/>
              <a:gd name="connsiteX25" fmla="*/ 6275 w 5235575"/>
              <a:gd name="connsiteY25" fmla="*/ 3738286 h 6858000"/>
              <a:gd name="connsiteX26" fmla="*/ 0 w 5235575"/>
              <a:gd name="connsiteY26" fmla="*/ 3463181 h 6858000"/>
              <a:gd name="connsiteX27" fmla="*/ 0 w 5235575"/>
              <a:gd name="connsiteY27" fmla="*/ 3463112 h 6858000"/>
              <a:gd name="connsiteX28" fmla="*/ 6275 w 5235575"/>
              <a:gd name="connsiteY28" fmla="*/ 3188007 h 6858000"/>
              <a:gd name="connsiteX29" fmla="*/ 401627 w 5235575"/>
              <a:gd name="connsiteY29" fmla="*/ 1346064 h 6858000"/>
              <a:gd name="connsiteX30" fmla="*/ 468565 w 5235575"/>
              <a:gd name="connsiteY30" fmla="*/ 1209477 h 6858000"/>
              <a:gd name="connsiteX31" fmla="*/ 535503 w 5235575"/>
              <a:gd name="connsiteY31" fmla="*/ 1209477 h 6858000"/>
              <a:gd name="connsiteX32" fmla="*/ 2494616 w 5235575"/>
              <a:gd name="connsiteY32" fmla="*/ 18083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35575" h="6858000">
                <a:moveTo>
                  <a:pt x="2635036" y="0"/>
                </a:moveTo>
                <a:lnTo>
                  <a:pt x="3713504" y="0"/>
                </a:lnTo>
                <a:lnTo>
                  <a:pt x="3623018" y="176546"/>
                </a:lnTo>
                <a:cubicBezTo>
                  <a:pt x="3095881" y="1124111"/>
                  <a:pt x="2192219" y="1841188"/>
                  <a:pt x="1137945" y="2097287"/>
                </a:cubicBezTo>
                <a:cubicBezTo>
                  <a:pt x="1071007" y="2370459"/>
                  <a:pt x="1004069" y="2643631"/>
                  <a:pt x="1004069" y="2916802"/>
                </a:cubicBezTo>
                <a:cubicBezTo>
                  <a:pt x="2581295" y="2694851"/>
                  <a:pt x="3937574" y="1571217"/>
                  <a:pt x="4534345" y="95364"/>
                </a:cubicBezTo>
                <a:lnTo>
                  <a:pt x="4568461" y="0"/>
                </a:lnTo>
                <a:lnTo>
                  <a:pt x="5235575" y="0"/>
                </a:lnTo>
                <a:lnTo>
                  <a:pt x="5235575" y="838644"/>
                </a:lnTo>
                <a:lnTo>
                  <a:pt x="5182284" y="947426"/>
                </a:lnTo>
                <a:cubicBezTo>
                  <a:pt x="4626565" y="2018589"/>
                  <a:pt x="3677406" y="2950949"/>
                  <a:pt x="2610581" y="3463147"/>
                </a:cubicBezTo>
                <a:cubicBezTo>
                  <a:pt x="3677406" y="3975344"/>
                  <a:pt x="4626565" y="4907704"/>
                  <a:pt x="5182284" y="5978867"/>
                </a:cubicBezTo>
                <a:lnTo>
                  <a:pt x="5235575" y="6087650"/>
                </a:lnTo>
                <a:lnTo>
                  <a:pt x="5235575" y="6858000"/>
                </a:lnTo>
                <a:lnTo>
                  <a:pt x="4546021" y="6858000"/>
                </a:lnTo>
                <a:lnTo>
                  <a:pt x="4534345" y="6825076"/>
                </a:lnTo>
                <a:cubicBezTo>
                  <a:pt x="3937574" y="5334268"/>
                  <a:pt x="2581295" y="4175954"/>
                  <a:pt x="1004069" y="4009491"/>
                </a:cubicBezTo>
                <a:cubicBezTo>
                  <a:pt x="1004069" y="4282662"/>
                  <a:pt x="1071007" y="4555834"/>
                  <a:pt x="1137945" y="4829007"/>
                </a:cubicBezTo>
                <a:cubicBezTo>
                  <a:pt x="2192219" y="5085106"/>
                  <a:pt x="3095881" y="5802182"/>
                  <a:pt x="3623018" y="6749748"/>
                </a:cubicBezTo>
                <a:lnTo>
                  <a:pt x="3678501" y="6858000"/>
                </a:lnTo>
                <a:lnTo>
                  <a:pt x="2534410" y="6858000"/>
                </a:lnTo>
                <a:lnTo>
                  <a:pt x="2433283" y="6727589"/>
                </a:lnTo>
                <a:cubicBezTo>
                  <a:pt x="1956889" y="6159920"/>
                  <a:pt x="1288556" y="5763767"/>
                  <a:pt x="535503" y="5648523"/>
                </a:cubicBezTo>
                <a:lnTo>
                  <a:pt x="468565" y="5648523"/>
                </a:lnTo>
                <a:lnTo>
                  <a:pt x="401627" y="5580229"/>
                </a:lnTo>
                <a:cubicBezTo>
                  <a:pt x="167344" y="5012544"/>
                  <a:pt x="35560" y="4379500"/>
                  <a:pt x="6275" y="3738286"/>
                </a:cubicBezTo>
                <a:lnTo>
                  <a:pt x="0" y="3463181"/>
                </a:lnTo>
                <a:lnTo>
                  <a:pt x="0" y="3463112"/>
                </a:lnTo>
                <a:lnTo>
                  <a:pt x="6275" y="3188007"/>
                </a:lnTo>
                <a:cubicBezTo>
                  <a:pt x="35560" y="2546793"/>
                  <a:pt x="167344" y="1913749"/>
                  <a:pt x="401627" y="1346064"/>
                </a:cubicBezTo>
                <a:lnTo>
                  <a:pt x="468565" y="1209477"/>
                </a:lnTo>
                <a:lnTo>
                  <a:pt x="535503" y="1209477"/>
                </a:lnTo>
                <a:cubicBezTo>
                  <a:pt x="1326209" y="1132648"/>
                  <a:pt x="2011015" y="753301"/>
                  <a:pt x="2494616" y="1808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67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7F26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/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6" name="Platshållare för text 64">
            <a:extLst>
              <a:ext uri="{FF2B5EF4-FFF2-40B4-BE49-F238E27FC236}">
                <a16:creationId xmlns:a16="http://schemas.microsoft.com/office/drawing/2014/main" id="{83E111C3-D956-D0CE-7F11-729A154C2A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60" y="4545804"/>
            <a:ext cx="5235575" cy="653719"/>
          </a:xfrm>
        </p:spPr>
        <p:txBody>
          <a:bodyPr anchor="t" anchorCtr="0"/>
          <a:lstStyle>
            <a:lvl1pPr>
              <a:lnSpc>
                <a:spcPct val="100000"/>
              </a:lnSpc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author</a:t>
            </a:r>
            <a:r>
              <a:rPr lang="sv-SE" dirty="0"/>
              <a:t> </a:t>
            </a:r>
            <a:endParaRPr lang="en-US" dirty="0"/>
          </a:p>
        </p:txBody>
      </p:sp>
      <p:sp>
        <p:nvSpPr>
          <p:cNvPr id="4" name="Título 6">
            <a:extLst>
              <a:ext uri="{FF2B5EF4-FFF2-40B4-BE49-F238E27FC236}">
                <a16:creationId xmlns:a16="http://schemas.microsoft.com/office/drawing/2014/main" id="{C5B74FA8-BA9B-99CC-F02C-8CC97295D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1882575"/>
            <a:ext cx="5235575" cy="2494263"/>
          </a:xfrm>
        </p:spPr>
        <p:txBody>
          <a:bodyPr anchor="b"/>
          <a:lstStyle>
            <a:lvl1pPr>
              <a:lnSpc>
                <a:spcPct val="90000"/>
              </a:lnSpc>
              <a:defRPr sz="6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A nice title of presentation goes here</a:t>
            </a:r>
            <a:endParaRPr lang="en-GB" noProof="0" dirty="0"/>
          </a:p>
        </p:txBody>
      </p:sp>
      <p:sp>
        <p:nvSpPr>
          <p:cNvPr id="5" name="Platshållare för bild 54">
            <a:extLst>
              <a:ext uri="{FF2B5EF4-FFF2-40B4-BE49-F238E27FC236}">
                <a16:creationId xmlns:a16="http://schemas.microsoft.com/office/drawing/2014/main" id="{5FF16382-79AF-DF98-C72E-1AE8131C73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6425" y="0"/>
            <a:ext cx="5235575" cy="6858000"/>
          </a:xfrm>
          <a:custGeom>
            <a:avLst/>
            <a:gdLst>
              <a:gd name="connsiteX0" fmla="*/ 2635036 w 5235575"/>
              <a:gd name="connsiteY0" fmla="*/ 0 h 6858000"/>
              <a:gd name="connsiteX1" fmla="*/ 3713504 w 5235575"/>
              <a:gd name="connsiteY1" fmla="*/ 0 h 6858000"/>
              <a:gd name="connsiteX2" fmla="*/ 3623018 w 5235575"/>
              <a:gd name="connsiteY2" fmla="*/ 176546 h 6858000"/>
              <a:gd name="connsiteX3" fmla="*/ 1137945 w 5235575"/>
              <a:gd name="connsiteY3" fmla="*/ 2097287 h 6858000"/>
              <a:gd name="connsiteX4" fmla="*/ 1004069 w 5235575"/>
              <a:gd name="connsiteY4" fmla="*/ 2916802 h 6858000"/>
              <a:gd name="connsiteX5" fmla="*/ 4534345 w 5235575"/>
              <a:gd name="connsiteY5" fmla="*/ 95364 h 6858000"/>
              <a:gd name="connsiteX6" fmla="*/ 4568461 w 5235575"/>
              <a:gd name="connsiteY6" fmla="*/ 0 h 6858000"/>
              <a:gd name="connsiteX7" fmla="*/ 5235575 w 5235575"/>
              <a:gd name="connsiteY7" fmla="*/ 0 h 6858000"/>
              <a:gd name="connsiteX8" fmla="*/ 5235575 w 5235575"/>
              <a:gd name="connsiteY8" fmla="*/ 838644 h 6858000"/>
              <a:gd name="connsiteX9" fmla="*/ 5182284 w 5235575"/>
              <a:gd name="connsiteY9" fmla="*/ 947426 h 6858000"/>
              <a:gd name="connsiteX10" fmla="*/ 2610581 w 5235575"/>
              <a:gd name="connsiteY10" fmla="*/ 3463147 h 6858000"/>
              <a:gd name="connsiteX11" fmla="*/ 5182284 w 5235575"/>
              <a:gd name="connsiteY11" fmla="*/ 5978867 h 6858000"/>
              <a:gd name="connsiteX12" fmla="*/ 5235575 w 5235575"/>
              <a:gd name="connsiteY12" fmla="*/ 6087650 h 6858000"/>
              <a:gd name="connsiteX13" fmla="*/ 5235575 w 5235575"/>
              <a:gd name="connsiteY13" fmla="*/ 6858000 h 6858000"/>
              <a:gd name="connsiteX14" fmla="*/ 4546021 w 5235575"/>
              <a:gd name="connsiteY14" fmla="*/ 6858000 h 6858000"/>
              <a:gd name="connsiteX15" fmla="*/ 4534345 w 5235575"/>
              <a:gd name="connsiteY15" fmla="*/ 6825076 h 6858000"/>
              <a:gd name="connsiteX16" fmla="*/ 1004069 w 5235575"/>
              <a:gd name="connsiteY16" fmla="*/ 4009491 h 6858000"/>
              <a:gd name="connsiteX17" fmla="*/ 1137945 w 5235575"/>
              <a:gd name="connsiteY17" fmla="*/ 4829007 h 6858000"/>
              <a:gd name="connsiteX18" fmla="*/ 3623018 w 5235575"/>
              <a:gd name="connsiteY18" fmla="*/ 6749748 h 6858000"/>
              <a:gd name="connsiteX19" fmla="*/ 3678501 w 5235575"/>
              <a:gd name="connsiteY19" fmla="*/ 6858000 h 6858000"/>
              <a:gd name="connsiteX20" fmla="*/ 2534410 w 5235575"/>
              <a:gd name="connsiteY20" fmla="*/ 6858000 h 6858000"/>
              <a:gd name="connsiteX21" fmla="*/ 2433283 w 5235575"/>
              <a:gd name="connsiteY21" fmla="*/ 6727589 h 6858000"/>
              <a:gd name="connsiteX22" fmla="*/ 535503 w 5235575"/>
              <a:gd name="connsiteY22" fmla="*/ 5648523 h 6858000"/>
              <a:gd name="connsiteX23" fmla="*/ 468565 w 5235575"/>
              <a:gd name="connsiteY23" fmla="*/ 5648523 h 6858000"/>
              <a:gd name="connsiteX24" fmla="*/ 401627 w 5235575"/>
              <a:gd name="connsiteY24" fmla="*/ 5580229 h 6858000"/>
              <a:gd name="connsiteX25" fmla="*/ 6275 w 5235575"/>
              <a:gd name="connsiteY25" fmla="*/ 3738286 h 6858000"/>
              <a:gd name="connsiteX26" fmla="*/ 0 w 5235575"/>
              <a:gd name="connsiteY26" fmla="*/ 3463181 h 6858000"/>
              <a:gd name="connsiteX27" fmla="*/ 0 w 5235575"/>
              <a:gd name="connsiteY27" fmla="*/ 3463112 h 6858000"/>
              <a:gd name="connsiteX28" fmla="*/ 6275 w 5235575"/>
              <a:gd name="connsiteY28" fmla="*/ 3188007 h 6858000"/>
              <a:gd name="connsiteX29" fmla="*/ 401627 w 5235575"/>
              <a:gd name="connsiteY29" fmla="*/ 1346064 h 6858000"/>
              <a:gd name="connsiteX30" fmla="*/ 468565 w 5235575"/>
              <a:gd name="connsiteY30" fmla="*/ 1209477 h 6858000"/>
              <a:gd name="connsiteX31" fmla="*/ 535503 w 5235575"/>
              <a:gd name="connsiteY31" fmla="*/ 1209477 h 6858000"/>
              <a:gd name="connsiteX32" fmla="*/ 2494616 w 5235575"/>
              <a:gd name="connsiteY32" fmla="*/ 18083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35575" h="6858000">
                <a:moveTo>
                  <a:pt x="2635036" y="0"/>
                </a:moveTo>
                <a:lnTo>
                  <a:pt x="3713504" y="0"/>
                </a:lnTo>
                <a:lnTo>
                  <a:pt x="3623018" y="176546"/>
                </a:lnTo>
                <a:cubicBezTo>
                  <a:pt x="3095881" y="1124111"/>
                  <a:pt x="2192219" y="1841188"/>
                  <a:pt x="1137945" y="2097287"/>
                </a:cubicBezTo>
                <a:cubicBezTo>
                  <a:pt x="1071007" y="2370459"/>
                  <a:pt x="1004069" y="2643631"/>
                  <a:pt x="1004069" y="2916802"/>
                </a:cubicBezTo>
                <a:cubicBezTo>
                  <a:pt x="2581295" y="2694851"/>
                  <a:pt x="3937574" y="1571217"/>
                  <a:pt x="4534345" y="95364"/>
                </a:cubicBezTo>
                <a:lnTo>
                  <a:pt x="4568461" y="0"/>
                </a:lnTo>
                <a:lnTo>
                  <a:pt x="5235575" y="0"/>
                </a:lnTo>
                <a:lnTo>
                  <a:pt x="5235575" y="838644"/>
                </a:lnTo>
                <a:lnTo>
                  <a:pt x="5182284" y="947426"/>
                </a:lnTo>
                <a:cubicBezTo>
                  <a:pt x="4626565" y="2018589"/>
                  <a:pt x="3677406" y="2950949"/>
                  <a:pt x="2610581" y="3463147"/>
                </a:cubicBezTo>
                <a:cubicBezTo>
                  <a:pt x="3677406" y="3975344"/>
                  <a:pt x="4626565" y="4907704"/>
                  <a:pt x="5182284" y="5978867"/>
                </a:cubicBezTo>
                <a:lnTo>
                  <a:pt x="5235575" y="6087650"/>
                </a:lnTo>
                <a:lnTo>
                  <a:pt x="5235575" y="6858000"/>
                </a:lnTo>
                <a:lnTo>
                  <a:pt x="4546021" y="6858000"/>
                </a:lnTo>
                <a:lnTo>
                  <a:pt x="4534345" y="6825076"/>
                </a:lnTo>
                <a:cubicBezTo>
                  <a:pt x="3937574" y="5334268"/>
                  <a:pt x="2581295" y="4175954"/>
                  <a:pt x="1004069" y="4009491"/>
                </a:cubicBezTo>
                <a:cubicBezTo>
                  <a:pt x="1004069" y="4282662"/>
                  <a:pt x="1071007" y="4555834"/>
                  <a:pt x="1137945" y="4829007"/>
                </a:cubicBezTo>
                <a:cubicBezTo>
                  <a:pt x="2192219" y="5085106"/>
                  <a:pt x="3095881" y="5802182"/>
                  <a:pt x="3623018" y="6749748"/>
                </a:cubicBezTo>
                <a:lnTo>
                  <a:pt x="3678501" y="6858000"/>
                </a:lnTo>
                <a:lnTo>
                  <a:pt x="2534410" y="6858000"/>
                </a:lnTo>
                <a:lnTo>
                  <a:pt x="2433283" y="6727589"/>
                </a:lnTo>
                <a:cubicBezTo>
                  <a:pt x="1956889" y="6159920"/>
                  <a:pt x="1288556" y="5763767"/>
                  <a:pt x="535503" y="5648523"/>
                </a:cubicBezTo>
                <a:lnTo>
                  <a:pt x="468565" y="5648523"/>
                </a:lnTo>
                <a:lnTo>
                  <a:pt x="401627" y="5580229"/>
                </a:lnTo>
                <a:cubicBezTo>
                  <a:pt x="167344" y="5012544"/>
                  <a:pt x="35560" y="4379500"/>
                  <a:pt x="6275" y="3738286"/>
                </a:cubicBezTo>
                <a:lnTo>
                  <a:pt x="0" y="3463181"/>
                </a:lnTo>
                <a:lnTo>
                  <a:pt x="0" y="3463112"/>
                </a:lnTo>
                <a:lnTo>
                  <a:pt x="6275" y="3188007"/>
                </a:lnTo>
                <a:cubicBezTo>
                  <a:pt x="35560" y="2546793"/>
                  <a:pt x="167344" y="1913749"/>
                  <a:pt x="401627" y="1346064"/>
                </a:cubicBezTo>
                <a:lnTo>
                  <a:pt x="468565" y="1209477"/>
                </a:lnTo>
                <a:lnTo>
                  <a:pt x="535503" y="1209477"/>
                </a:lnTo>
                <a:cubicBezTo>
                  <a:pt x="1326209" y="1132648"/>
                  <a:pt x="2011015" y="753301"/>
                  <a:pt x="2494616" y="18083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85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13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skärmbild, svart, Grafik, design&#10;&#10;Automatiskt genererad beskrivning">
            <a:extLst>
              <a:ext uri="{FF2B5EF4-FFF2-40B4-BE49-F238E27FC236}">
                <a16:creationId xmlns:a16="http://schemas.microsoft.com/office/drawing/2014/main" id="{4F81BB93-7BE4-C345-46FE-3BA1DFF364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0"/>
            <a:ext cx="12192003" cy="6857246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Bildobjekt 5" descr="En bild som visar Grafik, svart, svart och vit, skärmbild&#10;&#10;Automatiskt genererad beskrivning">
            <a:extLst>
              <a:ext uri="{FF2B5EF4-FFF2-40B4-BE49-F238E27FC236}">
                <a16:creationId xmlns:a16="http://schemas.microsoft.com/office/drawing/2014/main" id="{353C65DE-0A02-A15E-8BF8-79C5467088E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7"/>
            <a:ext cx="12192000" cy="6857244"/>
          </a:xfrm>
          <a:prstGeom prst="rect">
            <a:avLst/>
          </a:prstGeom>
        </p:spPr>
      </p:pic>
      <p:sp>
        <p:nvSpPr>
          <p:cNvPr id="59" name="Título 6">
            <a:extLst>
              <a:ext uri="{FF2B5EF4-FFF2-40B4-BE49-F238E27FC236}">
                <a16:creationId xmlns:a16="http://schemas.microsoft.com/office/drawing/2014/main" id="{9D541678-8169-8FEE-B128-2B217771A3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7348" y="2322173"/>
            <a:ext cx="7877305" cy="1710072"/>
          </a:xfrm>
        </p:spPr>
        <p:txBody>
          <a:bodyPr anchor="b"/>
          <a:lstStyle>
            <a:lvl1pPr algn="ctr">
              <a:lnSpc>
                <a:spcPct val="90000"/>
              </a:lnSpc>
              <a:defRPr sz="60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A nice title of presentation</a:t>
            </a:r>
            <a:endParaRPr lang="en-GB" noProof="0" dirty="0"/>
          </a:p>
        </p:txBody>
      </p:sp>
      <p:sp>
        <p:nvSpPr>
          <p:cNvPr id="4" name="Platshållare för text 64">
            <a:extLst>
              <a:ext uri="{FF2B5EF4-FFF2-40B4-BE49-F238E27FC236}">
                <a16:creationId xmlns:a16="http://schemas.microsoft.com/office/drawing/2014/main" id="{10CFC2EC-093E-921F-507B-B15E10CA04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57348" y="4283803"/>
            <a:ext cx="7877305" cy="357502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r>
              <a:rPr lang="sv-SE" dirty="0"/>
              <a:t> or </a:t>
            </a:r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author</a:t>
            </a:r>
            <a:r>
              <a:rPr lang="sv-SE" dirty="0"/>
              <a:t> </a:t>
            </a:r>
            <a:endParaRPr lang="en-US" dirty="0"/>
          </a:p>
        </p:txBody>
      </p:sp>
      <p:pic>
        <p:nvPicPr>
          <p:cNvPr id="2" name="Bildobjekt 1" descr="En bild som visar Teckensnitt, Grafik, grafisk design, design&#10;&#10;Automatiskt genererad beskrivning">
            <a:extLst>
              <a:ext uri="{FF2B5EF4-FFF2-40B4-BE49-F238E27FC236}">
                <a16:creationId xmlns:a16="http://schemas.microsoft.com/office/drawing/2014/main" id="{ED8EA936-DC0D-66CD-8156-970C743D4D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770" y="-7511"/>
            <a:ext cx="2109321" cy="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090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7F26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7" name="Bildobjekt 6" descr="En bild som visar skärmbild, svart, Grafik, design&#10;&#10;Automatiskt genererad beskrivning">
            <a:extLst>
              <a:ext uri="{FF2B5EF4-FFF2-40B4-BE49-F238E27FC236}">
                <a16:creationId xmlns:a16="http://schemas.microsoft.com/office/drawing/2014/main" id="{4F81BB93-7BE4-C345-46FE-3BA1DFF364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0"/>
            <a:ext cx="12192003" cy="6857246"/>
          </a:xfrm>
          <a:prstGeom prst="rect">
            <a:avLst/>
          </a:prstGeom>
        </p:spPr>
      </p:pic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/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1" name="Platshållare för text 64">
            <a:extLst>
              <a:ext uri="{FF2B5EF4-FFF2-40B4-BE49-F238E27FC236}">
                <a16:creationId xmlns:a16="http://schemas.microsoft.com/office/drawing/2014/main" id="{8FC527F1-16B0-DE57-5B72-88B6901060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57348" y="4283803"/>
            <a:ext cx="7877305" cy="357502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r>
              <a:rPr lang="sv-SE" dirty="0"/>
              <a:t> or </a:t>
            </a:r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author</a:t>
            </a:r>
            <a:r>
              <a:rPr lang="sv-SE" dirty="0"/>
              <a:t> </a:t>
            </a:r>
            <a:endParaRPr lang="en-US" dirty="0"/>
          </a:p>
        </p:txBody>
      </p:sp>
      <p:sp>
        <p:nvSpPr>
          <p:cNvPr id="4" name="Título 6">
            <a:extLst>
              <a:ext uri="{FF2B5EF4-FFF2-40B4-BE49-F238E27FC236}">
                <a16:creationId xmlns:a16="http://schemas.microsoft.com/office/drawing/2014/main" id="{F9F02EB7-1D6E-B74F-3477-262B32C9F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7348" y="2322173"/>
            <a:ext cx="7877305" cy="1710072"/>
          </a:xfrm>
        </p:spPr>
        <p:txBody>
          <a:bodyPr anchor="b"/>
          <a:lstStyle>
            <a:lvl1pPr algn="ctr">
              <a:lnSpc>
                <a:spcPct val="90000"/>
              </a:lnSpc>
              <a:defRPr sz="6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A nice title of presentation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70345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skärmbild, svart, Grafik, design&#10;&#10;Automatiskt genererad beskrivning">
            <a:extLst>
              <a:ext uri="{FF2B5EF4-FFF2-40B4-BE49-F238E27FC236}">
                <a16:creationId xmlns:a16="http://schemas.microsoft.com/office/drawing/2014/main" id="{4F81BB93-7BE4-C345-46FE-3BA1DFF364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0"/>
            <a:ext cx="12192003" cy="6857246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85765" y="-2660265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59" name="Título 6">
            <a:extLst>
              <a:ext uri="{FF2B5EF4-FFF2-40B4-BE49-F238E27FC236}">
                <a16:creationId xmlns:a16="http://schemas.microsoft.com/office/drawing/2014/main" id="{9D541678-8169-8FEE-B128-2B217771A3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2388434"/>
            <a:ext cx="5215134" cy="1710072"/>
          </a:xfrm>
        </p:spPr>
        <p:txBody>
          <a:bodyPr anchor="b"/>
          <a:lstStyle>
            <a:lvl1pPr algn="l">
              <a:lnSpc>
                <a:spcPct val="90000"/>
              </a:lnSpc>
              <a:defRPr sz="60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A nice title of presentation</a:t>
            </a:r>
            <a:endParaRPr lang="en-GB" noProof="0" dirty="0"/>
          </a:p>
        </p:txBody>
      </p:sp>
      <p:pic>
        <p:nvPicPr>
          <p:cNvPr id="10" name="Bildobjekt 9" descr="En bild som visar svart, cirkel&#10;&#10;Automatiskt genererad beskrivning">
            <a:extLst>
              <a:ext uri="{FF2B5EF4-FFF2-40B4-BE49-F238E27FC236}">
                <a16:creationId xmlns:a16="http://schemas.microsoft.com/office/drawing/2014/main" id="{E50DB973-8878-EB3C-50E5-E1AD01651C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7059" y="3020169"/>
            <a:ext cx="2662172" cy="3849757"/>
          </a:xfrm>
          <a:prstGeom prst="rect">
            <a:avLst/>
          </a:prstGeom>
        </p:spPr>
      </p:pic>
      <p:sp>
        <p:nvSpPr>
          <p:cNvPr id="4" name="Platshållare för text 64">
            <a:extLst>
              <a:ext uri="{FF2B5EF4-FFF2-40B4-BE49-F238E27FC236}">
                <a16:creationId xmlns:a16="http://schemas.microsoft.com/office/drawing/2014/main" id="{10CFC2EC-093E-921F-507B-B15E10CA04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59" y="4350064"/>
            <a:ext cx="5215134" cy="35750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8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r>
              <a:rPr lang="sv-SE" dirty="0"/>
              <a:t> or </a:t>
            </a:r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author</a:t>
            </a:r>
            <a:r>
              <a:rPr lang="sv-SE" dirty="0"/>
              <a:t> </a:t>
            </a:r>
            <a:endParaRPr lang="en-US" dirty="0"/>
          </a:p>
        </p:txBody>
      </p:sp>
      <p:pic>
        <p:nvPicPr>
          <p:cNvPr id="5" name="Bildobjekt 4" descr="En bild som visar cirkel, måne&#10;&#10;Automatiskt genererad beskrivning">
            <a:extLst>
              <a:ext uri="{FF2B5EF4-FFF2-40B4-BE49-F238E27FC236}">
                <a16:creationId xmlns:a16="http://schemas.microsoft.com/office/drawing/2014/main" id="{27E34971-3099-5AEB-87CF-848978A30FD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1857" y="0"/>
            <a:ext cx="2301204" cy="2093843"/>
          </a:xfrm>
          <a:prstGeom prst="rect">
            <a:avLst/>
          </a:prstGeom>
        </p:spPr>
      </p:pic>
      <p:pic>
        <p:nvPicPr>
          <p:cNvPr id="2" name="Bildobjekt 1" descr="En bild som visar Teckensnitt, Grafik, grafisk design, design&#10;&#10;Automatiskt genererad beskrivning">
            <a:extLst>
              <a:ext uri="{FF2B5EF4-FFF2-40B4-BE49-F238E27FC236}">
                <a16:creationId xmlns:a16="http://schemas.microsoft.com/office/drawing/2014/main" id="{94CA02F7-DB91-9253-F179-5A5662BEF68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770" y="-7511"/>
            <a:ext cx="2109321" cy="911629"/>
          </a:xfrm>
          <a:prstGeom prst="rect">
            <a:avLst/>
          </a:prstGeom>
        </p:spPr>
      </p:pic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0353C01F-9F1B-F9D1-1C4E-86006C9D6E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264" y="691384"/>
            <a:ext cx="3815945" cy="5474458"/>
          </a:xfrm>
          <a:custGeom>
            <a:avLst/>
            <a:gdLst>
              <a:gd name="connsiteX0" fmla="*/ 220371 w 3815945"/>
              <a:gd name="connsiteY0" fmla="*/ 0 h 5474458"/>
              <a:gd name="connsiteX1" fmla="*/ 3595574 w 3815945"/>
              <a:gd name="connsiteY1" fmla="*/ 0 h 5474458"/>
              <a:gd name="connsiteX2" fmla="*/ 3815945 w 3815945"/>
              <a:gd name="connsiteY2" fmla="*/ 220371 h 5474458"/>
              <a:gd name="connsiteX3" fmla="*/ 3815945 w 3815945"/>
              <a:gd name="connsiteY3" fmla="*/ 5254087 h 5474458"/>
              <a:gd name="connsiteX4" fmla="*/ 3595574 w 3815945"/>
              <a:gd name="connsiteY4" fmla="*/ 5474458 h 5474458"/>
              <a:gd name="connsiteX5" fmla="*/ 220371 w 3815945"/>
              <a:gd name="connsiteY5" fmla="*/ 5474458 h 5474458"/>
              <a:gd name="connsiteX6" fmla="*/ 0 w 3815945"/>
              <a:gd name="connsiteY6" fmla="*/ 5254087 h 5474458"/>
              <a:gd name="connsiteX7" fmla="*/ 0 w 3815945"/>
              <a:gd name="connsiteY7" fmla="*/ 220371 h 5474458"/>
              <a:gd name="connsiteX8" fmla="*/ 220371 w 3815945"/>
              <a:gd name="connsiteY8" fmla="*/ 0 h 547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5945" h="5474458">
                <a:moveTo>
                  <a:pt x="220371" y="0"/>
                </a:moveTo>
                <a:lnTo>
                  <a:pt x="3595574" y="0"/>
                </a:lnTo>
                <a:cubicBezTo>
                  <a:pt x="3717282" y="0"/>
                  <a:pt x="3815945" y="98663"/>
                  <a:pt x="3815945" y="220371"/>
                </a:cubicBezTo>
                <a:lnTo>
                  <a:pt x="3815945" y="5254087"/>
                </a:lnTo>
                <a:cubicBezTo>
                  <a:pt x="3815945" y="5375795"/>
                  <a:pt x="3717282" y="5474458"/>
                  <a:pt x="3595574" y="5474458"/>
                </a:cubicBezTo>
                <a:lnTo>
                  <a:pt x="220371" y="5474458"/>
                </a:lnTo>
                <a:cubicBezTo>
                  <a:pt x="98663" y="5474458"/>
                  <a:pt x="0" y="5375795"/>
                  <a:pt x="0" y="5254087"/>
                </a:cubicBezTo>
                <a:lnTo>
                  <a:pt x="0" y="220371"/>
                </a:lnTo>
                <a:cubicBezTo>
                  <a:pt x="0" y="98663"/>
                  <a:pt x="98663" y="0"/>
                  <a:pt x="2203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27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skärmbild, svart, Grafik, design&#10;&#10;Automatiskt genererad beskrivning">
            <a:extLst>
              <a:ext uri="{FF2B5EF4-FFF2-40B4-BE49-F238E27FC236}">
                <a16:creationId xmlns:a16="http://schemas.microsoft.com/office/drawing/2014/main" id="{4F81BB93-7BE4-C345-46FE-3BA1DFF364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0"/>
            <a:ext cx="12192003" cy="6857246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10" name="Bildobjekt 9" descr="En bild som visar svart, cirkel&#10;&#10;Automatiskt genererad beskrivning">
            <a:extLst>
              <a:ext uri="{FF2B5EF4-FFF2-40B4-BE49-F238E27FC236}">
                <a16:creationId xmlns:a16="http://schemas.microsoft.com/office/drawing/2014/main" id="{E50DB973-8878-EB3C-50E5-E1AD01651C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7059" y="3020169"/>
            <a:ext cx="2662172" cy="3849757"/>
          </a:xfrm>
          <a:prstGeom prst="rect">
            <a:avLst/>
          </a:prstGeom>
        </p:spPr>
      </p:pic>
      <p:pic>
        <p:nvPicPr>
          <p:cNvPr id="5" name="Bildobjekt 4" descr="En bild som visar cirkel, måne&#10;&#10;Automatiskt genererad beskrivning">
            <a:extLst>
              <a:ext uri="{FF2B5EF4-FFF2-40B4-BE49-F238E27FC236}">
                <a16:creationId xmlns:a16="http://schemas.microsoft.com/office/drawing/2014/main" id="{27E34971-3099-5AEB-87CF-848978A30FD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1857" y="0"/>
            <a:ext cx="2301204" cy="2093843"/>
          </a:xfrm>
          <a:prstGeom prst="rect">
            <a:avLst/>
          </a:prstGeom>
        </p:spPr>
      </p:pic>
      <p:pic>
        <p:nvPicPr>
          <p:cNvPr id="2" name="Bildobjekt 1" descr="En bild som visar Teckensnitt, Grafik, grafisk design, design&#10;&#10;Automatiskt genererad beskrivning">
            <a:extLst>
              <a:ext uri="{FF2B5EF4-FFF2-40B4-BE49-F238E27FC236}">
                <a16:creationId xmlns:a16="http://schemas.microsoft.com/office/drawing/2014/main" id="{BCAEFF6C-9C4B-E1CA-267E-6396D8DF2CF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770" y="-7511"/>
            <a:ext cx="2109321" cy="911629"/>
          </a:xfrm>
          <a:prstGeom prst="rect">
            <a:avLst/>
          </a:prstGeom>
        </p:spPr>
      </p:pic>
      <p:sp>
        <p:nvSpPr>
          <p:cNvPr id="8" name="Platshållare för text 64">
            <a:extLst>
              <a:ext uri="{FF2B5EF4-FFF2-40B4-BE49-F238E27FC236}">
                <a16:creationId xmlns:a16="http://schemas.microsoft.com/office/drawing/2014/main" id="{F3804105-14DD-9B5F-216A-0DC2CB3D43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59" y="4350064"/>
            <a:ext cx="5215134" cy="35750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8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r>
              <a:rPr lang="sv-SE" dirty="0"/>
              <a:t> or </a:t>
            </a:r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author</a:t>
            </a:r>
            <a:r>
              <a:rPr lang="sv-SE" dirty="0"/>
              <a:t> </a:t>
            </a:r>
            <a:endParaRPr lang="en-US" dirty="0"/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6440526A-34EC-6DE5-9EBA-0A7498AA32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2388434"/>
            <a:ext cx="5215134" cy="1710072"/>
          </a:xfrm>
        </p:spPr>
        <p:txBody>
          <a:bodyPr anchor="b"/>
          <a:lstStyle>
            <a:lvl1pPr algn="l">
              <a:lnSpc>
                <a:spcPct val="90000"/>
              </a:lnSpc>
              <a:defRPr sz="60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A nice title of presentation</a:t>
            </a:r>
            <a:endParaRPr lang="en-GB" noProof="0" dirty="0"/>
          </a:p>
        </p:txBody>
      </p:sp>
      <p:sp>
        <p:nvSpPr>
          <p:cNvPr id="4" name="Platshållare för bild 21">
            <a:extLst>
              <a:ext uri="{FF2B5EF4-FFF2-40B4-BE49-F238E27FC236}">
                <a16:creationId xmlns:a16="http://schemas.microsoft.com/office/drawing/2014/main" id="{BDEFFE25-B43F-CFAB-F6D1-9004026E35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264" y="691384"/>
            <a:ext cx="3815945" cy="5474458"/>
          </a:xfrm>
          <a:custGeom>
            <a:avLst/>
            <a:gdLst>
              <a:gd name="connsiteX0" fmla="*/ 220371 w 3815945"/>
              <a:gd name="connsiteY0" fmla="*/ 0 h 5474458"/>
              <a:gd name="connsiteX1" fmla="*/ 3595574 w 3815945"/>
              <a:gd name="connsiteY1" fmla="*/ 0 h 5474458"/>
              <a:gd name="connsiteX2" fmla="*/ 3815945 w 3815945"/>
              <a:gd name="connsiteY2" fmla="*/ 220371 h 5474458"/>
              <a:gd name="connsiteX3" fmla="*/ 3815945 w 3815945"/>
              <a:gd name="connsiteY3" fmla="*/ 5254087 h 5474458"/>
              <a:gd name="connsiteX4" fmla="*/ 3595574 w 3815945"/>
              <a:gd name="connsiteY4" fmla="*/ 5474458 h 5474458"/>
              <a:gd name="connsiteX5" fmla="*/ 220371 w 3815945"/>
              <a:gd name="connsiteY5" fmla="*/ 5474458 h 5474458"/>
              <a:gd name="connsiteX6" fmla="*/ 0 w 3815945"/>
              <a:gd name="connsiteY6" fmla="*/ 5254087 h 5474458"/>
              <a:gd name="connsiteX7" fmla="*/ 0 w 3815945"/>
              <a:gd name="connsiteY7" fmla="*/ 220371 h 5474458"/>
              <a:gd name="connsiteX8" fmla="*/ 220371 w 3815945"/>
              <a:gd name="connsiteY8" fmla="*/ 0 h 547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5945" h="5474458">
                <a:moveTo>
                  <a:pt x="220371" y="0"/>
                </a:moveTo>
                <a:lnTo>
                  <a:pt x="3595574" y="0"/>
                </a:lnTo>
                <a:cubicBezTo>
                  <a:pt x="3717282" y="0"/>
                  <a:pt x="3815945" y="98663"/>
                  <a:pt x="3815945" y="220371"/>
                </a:cubicBezTo>
                <a:lnTo>
                  <a:pt x="3815945" y="5254087"/>
                </a:lnTo>
                <a:cubicBezTo>
                  <a:pt x="3815945" y="5375795"/>
                  <a:pt x="3717282" y="5474458"/>
                  <a:pt x="3595574" y="5474458"/>
                </a:cubicBezTo>
                <a:lnTo>
                  <a:pt x="220371" y="5474458"/>
                </a:lnTo>
                <a:cubicBezTo>
                  <a:pt x="98663" y="5474458"/>
                  <a:pt x="0" y="5375795"/>
                  <a:pt x="0" y="5254087"/>
                </a:cubicBezTo>
                <a:lnTo>
                  <a:pt x="0" y="220371"/>
                </a:lnTo>
                <a:cubicBezTo>
                  <a:pt x="0" y="98663"/>
                  <a:pt x="98663" y="0"/>
                  <a:pt x="2203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2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titl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skärmbild, svart, Grafik, design&#10;&#10;Automatiskt genererad beskrivning">
            <a:extLst>
              <a:ext uri="{FF2B5EF4-FFF2-40B4-BE49-F238E27FC236}">
                <a16:creationId xmlns:a16="http://schemas.microsoft.com/office/drawing/2014/main" id="{4F81BB93-7BE4-C345-46FE-3BA1DFF364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0"/>
            <a:ext cx="12192003" cy="6857246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7F26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5" name="Bildobjekt 4" descr="En bild som visar cirkel, måne&#10;&#10;Automatiskt genererad beskrivning">
            <a:extLst>
              <a:ext uri="{FF2B5EF4-FFF2-40B4-BE49-F238E27FC236}">
                <a16:creationId xmlns:a16="http://schemas.microsoft.com/office/drawing/2014/main" id="{27E34971-3099-5AEB-87CF-848978A30F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1857" y="0"/>
            <a:ext cx="2301204" cy="2093843"/>
          </a:xfrm>
          <a:prstGeom prst="rect">
            <a:avLst/>
          </a:prstGeom>
        </p:spPr>
      </p:pic>
      <p:sp>
        <p:nvSpPr>
          <p:cNvPr id="2" name="Gráfico 4">
            <a:extLst>
              <a:ext uri="{FF2B5EF4-FFF2-40B4-BE49-F238E27FC236}">
                <a16:creationId xmlns:a16="http://schemas.microsoft.com/office/drawing/2014/main" id="{EB341F71-3B42-75C4-2765-8A13587ED433}"/>
              </a:ext>
            </a:extLst>
          </p:cNvPr>
          <p:cNvSpPr/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10" name="Bildobjekt 9" descr="En bild som visar svart, cirkel&#10;&#10;Automatiskt genererad beskrivning">
            <a:extLst>
              <a:ext uri="{FF2B5EF4-FFF2-40B4-BE49-F238E27FC236}">
                <a16:creationId xmlns:a16="http://schemas.microsoft.com/office/drawing/2014/main" id="{E50DB973-8878-EB3C-50E5-E1AD01651CC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7059" y="3020169"/>
            <a:ext cx="2662172" cy="3849757"/>
          </a:xfrm>
          <a:prstGeom prst="rect">
            <a:avLst/>
          </a:prstGeom>
        </p:spPr>
      </p:pic>
      <p:sp>
        <p:nvSpPr>
          <p:cNvPr id="8" name="Platshållare för text 64">
            <a:extLst>
              <a:ext uri="{FF2B5EF4-FFF2-40B4-BE49-F238E27FC236}">
                <a16:creationId xmlns:a16="http://schemas.microsoft.com/office/drawing/2014/main" id="{3FC18B23-603A-14E3-6605-E13802FC13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4659" y="4350064"/>
            <a:ext cx="5215134" cy="35750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1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 dirty="0"/>
              <a:t>Place for </a:t>
            </a:r>
            <a:r>
              <a:rPr lang="sv-SE" dirty="0" err="1"/>
              <a:t>subtitle</a:t>
            </a:r>
            <a:r>
              <a:rPr lang="sv-SE" dirty="0"/>
              <a:t> or </a:t>
            </a:r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author</a:t>
            </a:r>
            <a:r>
              <a:rPr lang="sv-SE" dirty="0"/>
              <a:t> </a:t>
            </a:r>
            <a:endParaRPr lang="en-US" dirty="0"/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7A63A99B-BA2C-3B2C-EA6B-C6B4EECE03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4660" y="2388434"/>
            <a:ext cx="5215134" cy="1710072"/>
          </a:xfrm>
        </p:spPr>
        <p:txBody>
          <a:bodyPr anchor="b"/>
          <a:lstStyle>
            <a:lvl1pPr algn="l">
              <a:lnSpc>
                <a:spcPct val="90000"/>
              </a:lnSpc>
              <a:defRPr sz="6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A nice title of presentation</a:t>
            </a:r>
            <a:endParaRPr lang="en-GB" noProof="0" dirty="0"/>
          </a:p>
        </p:txBody>
      </p:sp>
      <p:sp>
        <p:nvSpPr>
          <p:cNvPr id="4" name="Platshållare för bild 21">
            <a:extLst>
              <a:ext uri="{FF2B5EF4-FFF2-40B4-BE49-F238E27FC236}">
                <a16:creationId xmlns:a16="http://schemas.microsoft.com/office/drawing/2014/main" id="{D361CEFE-D313-A6A6-51D1-B28A841DCA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264" y="691384"/>
            <a:ext cx="3815945" cy="5474458"/>
          </a:xfrm>
          <a:custGeom>
            <a:avLst/>
            <a:gdLst>
              <a:gd name="connsiteX0" fmla="*/ 220371 w 3815945"/>
              <a:gd name="connsiteY0" fmla="*/ 0 h 5474458"/>
              <a:gd name="connsiteX1" fmla="*/ 3595574 w 3815945"/>
              <a:gd name="connsiteY1" fmla="*/ 0 h 5474458"/>
              <a:gd name="connsiteX2" fmla="*/ 3815945 w 3815945"/>
              <a:gd name="connsiteY2" fmla="*/ 220371 h 5474458"/>
              <a:gd name="connsiteX3" fmla="*/ 3815945 w 3815945"/>
              <a:gd name="connsiteY3" fmla="*/ 5254087 h 5474458"/>
              <a:gd name="connsiteX4" fmla="*/ 3595574 w 3815945"/>
              <a:gd name="connsiteY4" fmla="*/ 5474458 h 5474458"/>
              <a:gd name="connsiteX5" fmla="*/ 220371 w 3815945"/>
              <a:gd name="connsiteY5" fmla="*/ 5474458 h 5474458"/>
              <a:gd name="connsiteX6" fmla="*/ 0 w 3815945"/>
              <a:gd name="connsiteY6" fmla="*/ 5254087 h 5474458"/>
              <a:gd name="connsiteX7" fmla="*/ 0 w 3815945"/>
              <a:gd name="connsiteY7" fmla="*/ 220371 h 5474458"/>
              <a:gd name="connsiteX8" fmla="*/ 220371 w 3815945"/>
              <a:gd name="connsiteY8" fmla="*/ 0 h 547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5945" h="5474458">
                <a:moveTo>
                  <a:pt x="220371" y="0"/>
                </a:moveTo>
                <a:lnTo>
                  <a:pt x="3595574" y="0"/>
                </a:lnTo>
                <a:cubicBezTo>
                  <a:pt x="3717282" y="0"/>
                  <a:pt x="3815945" y="98663"/>
                  <a:pt x="3815945" y="220371"/>
                </a:cubicBezTo>
                <a:lnTo>
                  <a:pt x="3815945" y="5254087"/>
                </a:lnTo>
                <a:cubicBezTo>
                  <a:pt x="3815945" y="5375795"/>
                  <a:pt x="3717282" y="5474458"/>
                  <a:pt x="3595574" y="5474458"/>
                </a:cubicBezTo>
                <a:lnTo>
                  <a:pt x="220371" y="5474458"/>
                </a:lnTo>
                <a:cubicBezTo>
                  <a:pt x="98663" y="5474458"/>
                  <a:pt x="0" y="5375795"/>
                  <a:pt x="0" y="5254087"/>
                </a:cubicBezTo>
                <a:lnTo>
                  <a:pt x="0" y="220371"/>
                </a:lnTo>
                <a:cubicBezTo>
                  <a:pt x="0" y="98663"/>
                  <a:pt x="98663" y="0"/>
                  <a:pt x="2203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46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>
            <a:extLst>
              <a:ext uri="{FF2B5EF4-FFF2-40B4-BE49-F238E27FC236}">
                <a16:creationId xmlns:a16="http://schemas.microsoft.com/office/drawing/2014/main" id="{0A12789F-AD8B-DB85-4B73-C4D62E26707A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4" name="Gráfico 2">
            <a:extLst>
              <a:ext uri="{FF2B5EF4-FFF2-40B4-BE49-F238E27FC236}">
                <a16:creationId xmlns:a16="http://schemas.microsoft.com/office/drawing/2014/main" id="{0AB061C8-C594-DE7B-AFA6-CDD683B8B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5" name="Título 6">
            <a:extLst>
              <a:ext uri="{FF2B5EF4-FFF2-40B4-BE49-F238E27FC236}">
                <a16:creationId xmlns:a16="http://schemas.microsoft.com/office/drawing/2014/main" id="{618E4EB5-4818-99F3-1BC8-57704F4155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8456" y="1138165"/>
            <a:ext cx="4508094" cy="780662"/>
          </a:xfrm>
        </p:spPr>
        <p:txBody>
          <a:bodyPr anchor="ctr"/>
          <a:lstStyle>
            <a:lvl1pPr algn="l">
              <a:lnSpc>
                <a:spcPct val="100000"/>
              </a:lnSpc>
              <a:defRPr sz="3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Agenda</a:t>
            </a:r>
          </a:p>
        </p:txBody>
      </p:sp>
      <p:sp>
        <p:nvSpPr>
          <p:cNvPr id="33" name="Platshållare för text 32">
            <a:extLst>
              <a:ext uri="{FF2B5EF4-FFF2-40B4-BE49-F238E27FC236}">
                <a16:creationId xmlns:a16="http://schemas.microsoft.com/office/drawing/2014/main" id="{C4D22952-9340-B6E9-5E2B-533810A2762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63340" y="2220083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one</a:t>
            </a:r>
            <a:endParaRPr lang="en-US" dirty="0"/>
          </a:p>
        </p:txBody>
      </p:sp>
      <p:sp>
        <p:nvSpPr>
          <p:cNvPr id="39" name="Platshållare för text 45">
            <a:extLst>
              <a:ext uri="{FF2B5EF4-FFF2-40B4-BE49-F238E27FC236}">
                <a16:creationId xmlns:a16="http://schemas.microsoft.com/office/drawing/2014/main" id="{486FAA43-8BA3-A8E3-494A-1D0E0DCB763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063340" y="2646825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26" name="Platshållare för text 32">
            <a:extLst>
              <a:ext uri="{FF2B5EF4-FFF2-40B4-BE49-F238E27FC236}">
                <a16:creationId xmlns:a16="http://schemas.microsoft.com/office/drawing/2014/main" id="{37F464EB-4526-54D3-5B10-A5009D51775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063340" y="3110260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two</a:t>
            </a:r>
            <a:endParaRPr lang="en-US" dirty="0"/>
          </a:p>
        </p:txBody>
      </p:sp>
      <p:sp>
        <p:nvSpPr>
          <p:cNvPr id="45" name="Platshållare för text 45">
            <a:extLst>
              <a:ext uri="{FF2B5EF4-FFF2-40B4-BE49-F238E27FC236}">
                <a16:creationId xmlns:a16="http://schemas.microsoft.com/office/drawing/2014/main" id="{E53D6C5E-E60E-1C47-5508-28F33E8F18A4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063340" y="3537002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46" name="Platshållare för text 32">
            <a:extLst>
              <a:ext uri="{FF2B5EF4-FFF2-40B4-BE49-F238E27FC236}">
                <a16:creationId xmlns:a16="http://schemas.microsoft.com/office/drawing/2014/main" id="{14FDB818-223D-4416-FCF8-4DDDFC39D14D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063340" y="4005219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three</a:t>
            </a:r>
            <a:endParaRPr lang="en-US" dirty="0"/>
          </a:p>
        </p:txBody>
      </p:sp>
      <p:sp>
        <p:nvSpPr>
          <p:cNvPr id="47" name="Platshållare för text 45">
            <a:extLst>
              <a:ext uri="{FF2B5EF4-FFF2-40B4-BE49-F238E27FC236}">
                <a16:creationId xmlns:a16="http://schemas.microsoft.com/office/drawing/2014/main" id="{C23EF5B5-08D0-C94A-B05D-DE3812BB5F06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063340" y="4431961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48" name="Platshållare för text 32">
            <a:extLst>
              <a:ext uri="{FF2B5EF4-FFF2-40B4-BE49-F238E27FC236}">
                <a16:creationId xmlns:a16="http://schemas.microsoft.com/office/drawing/2014/main" id="{D1ED607B-12AC-B485-C11B-16671AD51F7C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2063340" y="4916639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four</a:t>
            </a:r>
            <a:endParaRPr lang="en-US" dirty="0"/>
          </a:p>
        </p:txBody>
      </p:sp>
      <p:sp>
        <p:nvSpPr>
          <p:cNvPr id="49" name="Platshållare för text 45">
            <a:extLst>
              <a:ext uri="{FF2B5EF4-FFF2-40B4-BE49-F238E27FC236}">
                <a16:creationId xmlns:a16="http://schemas.microsoft.com/office/drawing/2014/main" id="{4A10E68C-834C-C993-6066-136555026CB4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2063340" y="5343381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59" name="Platshållare för text 4">
            <a:extLst>
              <a:ext uri="{FF2B5EF4-FFF2-40B4-BE49-F238E27FC236}">
                <a16:creationId xmlns:a16="http://schemas.microsoft.com/office/drawing/2014/main" id="{B9E79DB8-40CC-2832-DAC9-BBFD0BE66D8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448456" y="2204054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1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EF19A7CD-0082-6171-E1FB-E803A43F146F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448456" y="3092749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2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3B008BA-1632-D2BA-45A2-A4C41F10D215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1448456" y="4000294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3</a:t>
            </a:r>
          </a:p>
        </p:txBody>
      </p:sp>
      <p:sp>
        <p:nvSpPr>
          <p:cNvPr id="6" name="Platshållare för text 4">
            <a:extLst>
              <a:ext uri="{FF2B5EF4-FFF2-40B4-BE49-F238E27FC236}">
                <a16:creationId xmlns:a16="http://schemas.microsoft.com/office/drawing/2014/main" id="{3A0AE619-D4B3-9D39-C4D9-2C39E7C9CB69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1448456" y="4917266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4</a:t>
            </a:r>
          </a:p>
        </p:txBody>
      </p:sp>
      <p:sp>
        <p:nvSpPr>
          <p:cNvPr id="2" name="Bild 15">
            <a:extLst>
              <a:ext uri="{FF2B5EF4-FFF2-40B4-BE49-F238E27FC236}">
                <a16:creationId xmlns:a16="http://schemas.microsoft.com/office/drawing/2014/main" id="{3375A756-905F-C1BF-F2AA-8025AA74E4BD}"/>
              </a:ext>
            </a:extLst>
          </p:cNvPr>
          <p:cNvSpPr/>
          <p:nvPr userDrawn="1"/>
        </p:nvSpPr>
        <p:spPr>
          <a:xfrm rot="20543355">
            <a:off x="5167439" y="1448084"/>
            <a:ext cx="7858820" cy="4366164"/>
          </a:xfrm>
          <a:custGeom>
            <a:avLst/>
            <a:gdLst>
              <a:gd name="connsiteX0" fmla="*/ 0 w 8026106"/>
              <a:gd name="connsiteY0" fmla="*/ 4134456 h 4134455"/>
              <a:gd name="connsiteX1" fmla="*/ 2287141 w 8026106"/>
              <a:gd name="connsiteY1" fmla="*/ 1986879 h 4134455"/>
              <a:gd name="connsiteX2" fmla="*/ 4826605 w 8026106"/>
              <a:gd name="connsiteY2" fmla="*/ 3044207 h 4134455"/>
              <a:gd name="connsiteX3" fmla="*/ 8026107 w 8026106"/>
              <a:gd name="connsiteY3" fmla="*/ 44996 h 4134455"/>
              <a:gd name="connsiteX0" fmla="*/ 0 w 8592874"/>
              <a:gd name="connsiteY0" fmla="*/ 3990808 h 3990808"/>
              <a:gd name="connsiteX1" fmla="*/ 2853908 w 8592874"/>
              <a:gd name="connsiteY1" fmla="*/ 1986879 h 3990808"/>
              <a:gd name="connsiteX2" fmla="*/ 5393372 w 8592874"/>
              <a:gd name="connsiteY2" fmla="*/ 3044207 h 3990808"/>
              <a:gd name="connsiteX3" fmla="*/ 8592874 w 8592874"/>
              <a:gd name="connsiteY3" fmla="*/ 44996 h 3990808"/>
              <a:gd name="connsiteX0" fmla="*/ 0 w 8592874"/>
              <a:gd name="connsiteY0" fmla="*/ 3990808 h 3990808"/>
              <a:gd name="connsiteX1" fmla="*/ 2573726 w 8592874"/>
              <a:gd name="connsiteY1" fmla="*/ 1959750 h 3990808"/>
              <a:gd name="connsiteX2" fmla="*/ 5393372 w 8592874"/>
              <a:gd name="connsiteY2" fmla="*/ 3044207 h 3990808"/>
              <a:gd name="connsiteX3" fmla="*/ 8592874 w 8592874"/>
              <a:gd name="connsiteY3" fmla="*/ 44996 h 3990808"/>
              <a:gd name="connsiteX0" fmla="*/ 0 w 8592874"/>
              <a:gd name="connsiteY0" fmla="*/ 3990808 h 3990808"/>
              <a:gd name="connsiteX1" fmla="*/ 2573726 w 8592874"/>
              <a:gd name="connsiteY1" fmla="*/ 1959750 h 3990808"/>
              <a:gd name="connsiteX2" fmla="*/ 5393372 w 8592874"/>
              <a:gd name="connsiteY2" fmla="*/ 3044207 h 3990808"/>
              <a:gd name="connsiteX3" fmla="*/ 8592874 w 8592874"/>
              <a:gd name="connsiteY3" fmla="*/ 44996 h 399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92874" h="3990808">
                <a:moveTo>
                  <a:pt x="0" y="3990808"/>
                </a:moveTo>
                <a:cubicBezTo>
                  <a:pt x="0" y="3990808"/>
                  <a:pt x="998456" y="1965021"/>
                  <a:pt x="2573726" y="1959750"/>
                </a:cubicBezTo>
                <a:cubicBezTo>
                  <a:pt x="3486356" y="1956696"/>
                  <a:pt x="4525894" y="3044207"/>
                  <a:pt x="5393372" y="3044207"/>
                </a:cubicBezTo>
                <a:cubicBezTo>
                  <a:pt x="7293723" y="3044207"/>
                  <a:pt x="6440240" y="-432246"/>
                  <a:pt x="8592874" y="44996"/>
                </a:cubicBezTo>
              </a:path>
            </a:pathLst>
          </a:custGeom>
          <a:noFill/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919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>
            <a:extLst>
              <a:ext uri="{FF2B5EF4-FFF2-40B4-BE49-F238E27FC236}">
                <a16:creationId xmlns:a16="http://schemas.microsoft.com/office/drawing/2014/main" id="{0A12789F-AD8B-DB85-4B73-C4D62E26707A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4" name="Gráfico 2">
            <a:extLst>
              <a:ext uri="{FF2B5EF4-FFF2-40B4-BE49-F238E27FC236}">
                <a16:creationId xmlns:a16="http://schemas.microsoft.com/office/drawing/2014/main" id="{0AB061C8-C594-DE7B-AFA6-CDD683B8B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5" name="Título 6">
            <a:extLst>
              <a:ext uri="{FF2B5EF4-FFF2-40B4-BE49-F238E27FC236}">
                <a16:creationId xmlns:a16="http://schemas.microsoft.com/office/drawing/2014/main" id="{618E4EB5-4818-99F3-1BC8-57704F4155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8456" y="1216333"/>
            <a:ext cx="4508094" cy="780662"/>
          </a:xfrm>
        </p:spPr>
        <p:txBody>
          <a:bodyPr anchor="ctr"/>
          <a:lstStyle>
            <a:lvl1pPr algn="l">
              <a:lnSpc>
                <a:spcPct val="100000"/>
              </a:lnSpc>
              <a:defRPr sz="3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Agenda</a:t>
            </a:r>
          </a:p>
        </p:txBody>
      </p:sp>
      <p:sp>
        <p:nvSpPr>
          <p:cNvPr id="33" name="Platshållare för text 32">
            <a:extLst>
              <a:ext uri="{FF2B5EF4-FFF2-40B4-BE49-F238E27FC236}">
                <a16:creationId xmlns:a16="http://schemas.microsoft.com/office/drawing/2014/main" id="{C4D22952-9340-B6E9-5E2B-533810A2762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63340" y="2402963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one</a:t>
            </a:r>
            <a:endParaRPr lang="en-US" dirty="0"/>
          </a:p>
        </p:txBody>
      </p:sp>
      <p:sp>
        <p:nvSpPr>
          <p:cNvPr id="39" name="Platshållare för text 45">
            <a:extLst>
              <a:ext uri="{FF2B5EF4-FFF2-40B4-BE49-F238E27FC236}">
                <a16:creationId xmlns:a16="http://schemas.microsoft.com/office/drawing/2014/main" id="{486FAA43-8BA3-A8E3-494A-1D0E0DCB763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063340" y="2829705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26" name="Platshållare för text 32">
            <a:extLst>
              <a:ext uri="{FF2B5EF4-FFF2-40B4-BE49-F238E27FC236}">
                <a16:creationId xmlns:a16="http://schemas.microsoft.com/office/drawing/2014/main" id="{37F464EB-4526-54D3-5B10-A5009D51775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063340" y="3293140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two</a:t>
            </a:r>
            <a:endParaRPr lang="en-US" dirty="0"/>
          </a:p>
        </p:txBody>
      </p:sp>
      <p:sp>
        <p:nvSpPr>
          <p:cNvPr id="45" name="Platshållare för text 45">
            <a:extLst>
              <a:ext uri="{FF2B5EF4-FFF2-40B4-BE49-F238E27FC236}">
                <a16:creationId xmlns:a16="http://schemas.microsoft.com/office/drawing/2014/main" id="{E53D6C5E-E60E-1C47-5508-28F33E8F18A4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063340" y="3719882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46" name="Platshållare för text 32">
            <a:extLst>
              <a:ext uri="{FF2B5EF4-FFF2-40B4-BE49-F238E27FC236}">
                <a16:creationId xmlns:a16="http://schemas.microsoft.com/office/drawing/2014/main" id="{14FDB818-223D-4416-FCF8-4DDDFC39D14D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063340" y="4188099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three</a:t>
            </a:r>
            <a:endParaRPr lang="en-US" dirty="0"/>
          </a:p>
        </p:txBody>
      </p:sp>
      <p:sp>
        <p:nvSpPr>
          <p:cNvPr id="47" name="Platshållare för text 45">
            <a:extLst>
              <a:ext uri="{FF2B5EF4-FFF2-40B4-BE49-F238E27FC236}">
                <a16:creationId xmlns:a16="http://schemas.microsoft.com/office/drawing/2014/main" id="{C23EF5B5-08D0-C94A-B05D-DE3812BB5F06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063340" y="4614841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59" name="Platshållare för text 4">
            <a:extLst>
              <a:ext uri="{FF2B5EF4-FFF2-40B4-BE49-F238E27FC236}">
                <a16:creationId xmlns:a16="http://schemas.microsoft.com/office/drawing/2014/main" id="{B9E79DB8-40CC-2832-DAC9-BBFD0BE66D8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448456" y="2386934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1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EF19A7CD-0082-6171-E1FB-E803A43F146F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448456" y="3275629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2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3B008BA-1632-D2BA-45A2-A4C41F10D215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1448456" y="4183174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3</a:t>
            </a:r>
          </a:p>
        </p:txBody>
      </p:sp>
      <p:sp>
        <p:nvSpPr>
          <p:cNvPr id="2" name="Bild 15">
            <a:extLst>
              <a:ext uri="{FF2B5EF4-FFF2-40B4-BE49-F238E27FC236}">
                <a16:creationId xmlns:a16="http://schemas.microsoft.com/office/drawing/2014/main" id="{3375A756-905F-C1BF-F2AA-8025AA74E4BD}"/>
              </a:ext>
            </a:extLst>
          </p:cNvPr>
          <p:cNvSpPr/>
          <p:nvPr userDrawn="1"/>
        </p:nvSpPr>
        <p:spPr>
          <a:xfrm rot="20543355">
            <a:off x="5144867" y="2827228"/>
            <a:ext cx="7858820" cy="4366164"/>
          </a:xfrm>
          <a:custGeom>
            <a:avLst/>
            <a:gdLst>
              <a:gd name="connsiteX0" fmla="*/ 0 w 8026106"/>
              <a:gd name="connsiteY0" fmla="*/ 4134456 h 4134455"/>
              <a:gd name="connsiteX1" fmla="*/ 2287141 w 8026106"/>
              <a:gd name="connsiteY1" fmla="*/ 1986879 h 4134455"/>
              <a:gd name="connsiteX2" fmla="*/ 4826605 w 8026106"/>
              <a:gd name="connsiteY2" fmla="*/ 3044207 h 4134455"/>
              <a:gd name="connsiteX3" fmla="*/ 8026107 w 8026106"/>
              <a:gd name="connsiteY3" fmla="*/ 44996 h 4134455"/>
              <a:gd name="connsiteX0" fmla="*/ 0 w 8592874"/>
              <a:gd name="connsiteY0" fmla="*/ 3990808 h 3990808"/>
              <a:gd name="connsiteX1" fmla="*/ 2853908 w 8592874"/>
              <a:gd name="connsiteY1" fmla="*/ 1986879 h 3990808"/>
              <a:gd name="connsiteX2" fmla="*/ 5393372 w 8592874"/>
              <a:gd name="connsiteY2" fmla="*/ 3044207 h 3990808"/>
              <a:gd name="connsiteX3" fmla="*/ 8592874 w 8592874"/>
              <a:gd name="connsiteY3" fmla="*/ 44996 h 3990808"/>
              <a:gd name="connsiteX0" fmla="*/ 0 w 8592874"/>
              <a:gd name="connsiteY0" fmla="*/ 3990808 h 3990808"/>
              <a:gd name="connsiteX1" fmla="*/ 2573726 w 8592874"/>
              <a:gd name="connsiteY1" fmla="*/ 1959750 h 3990808"/>
              <a:gd name="connsiteX2" fmla="*/ 5393372 w 8592874"/>
              <a:gd name="connsiteY2" fmla="*/ 3044207 h 3990808"/>
              <a:gd name="connsiteX3" fmla="*/ 8592874 w 8592874"/>
              <a:gd name="connsiteY3" fmla="*/ 44996 h 3990808"/>
              <a:gd name="connsiteX0" fmla="*/ 0 w 8592874"/>
              <a:gd name="connsiteY0" fmla="*/ 3990808 h 3990808"/>
              <a:gd name="connsiteX1" fmla="*/ 2573726 w 8592874"/>
              <a:gd name="connsiteY1" fmla="*/ 1959750 h 3990808"/>
              <a:gd name="connsiteX2" fmla="*/ 5393372 w 8592874"/>
              <a:gd name="connsiteY2" fmla="*/ 3044207 h 3990808"/>
              <a:gd name="connsiteX3" fmla="*/ 8592874 w 8592874"/>
              <a:gd name="connsiteY3" fmla="*/ 44996 h 399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92874" h="3990808">
                <a:moveTo>
                  <a:pt x="0" y="3990808"/>
                </a:moveTo>
                <a:cubicBezTo>
                  <a:pt x="0" y="3990808"/>
                  <a:pt x="998456" y="1965021"/>
                  <a:pt x="2573726" y="1959750"/>
                </a:cubicBezTo>
                <a:cubicBezTo>
                  <a:pt x="3486356" y="1956696"/>
                  <a:pt x="4525894" y="3044207"/>
                  <a:pt x="5393372" y="3044207"/>
                </a:cubicBezTo>
                <a:cubicBezTo>
                  <a:pt x="7293723" y="3044207"/>
                  <a:pt x="6440240" y="-432246"/>
                  <a:pt x="8592874" y="44996"/>
                </a:cubicBezTo>
              </a:path>
            </a:pathLst>
          </a:custGeom>
          <a:noFill/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Poppins" pitchFamily="2" charset="77"/>
            </a:endParaRPr>
          </a:p>
        </p:txBody>
      </p:sp>
      <p:sp>
        <p:nvSpPr>
          <p:cNvPr id="10" name="Platshållare för text 32">
            <a:extLst>
              <a:ext uri="{FF2B5EF4-FFF2-40B4-BE49-F238E27FC236}">
                <a16:creationId xmlns:a16="http://schemas.microsoft.com/office/drawing/2014/main" id="{E85B2229-6089-FD86-1465-D9C2657024CC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767420" y="2402963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four</a:t>
            </a:r>
            <a:endParaRPr lang="en-US" dirty="0"/>
          </a:p>
        </p:txBody>
      </p:sp>
      <p:sp>
        <p:nvSpPr>
          <p:cNvPr id="11" name="Platshållare för text 45">
            <a:extLst>
              <a:ext uri="{FF2B5EF4-FFF2-40B4-BE49-F238E27FC236}">
                <a16:creationId xmlns:a16="http://schemas.microsoft.com/office/drawing/2014/main" id="{43CE8C89-6DC4-FF68-73F2-A8B62B4FB246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767420" y="2829705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12" name="Platshållare för text 32">
            <a:extLst>
              <a:ext uri="{FF2B5EF4-FFF2-40B4-BE49-F238E27FC236}">
                <a16:creationId xmlns:a16="http://schemas.microsoft.com/office/drawing/2014/main" id="{259C0478-096B-7067-5A75-1A1E8BA8809A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6767420" y="3293140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five</a:t>
            </a:r>
            <a:endParaRPr lang="en-US" dirty="0"/>
          </a:p>
        </p:txBody>
      </p:sp>
      <p:sp>
        <p:nvSpPr>
          <p:cNvPr id="13" name="Platshållare för text 45">
            <a:extLst>
              <a:ext uri="{FF2B5EF4-FFF2-40B4-BE49-F238E27FC236}">
                <a16:creationId xmlns:a16="http://schemas.microsoft.com/office/drawing/2014/main" id="{7E187818-32E3-C336-8415-FA36E821AFDA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767420" y="3719882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14" name="Platshållare för text 32">
            <a:extLst>
              <a:ext uri="{FF2B5EF4-FFF2-40B4-BE49-F238E27FC236}">
                <a16:creationId xmlns:a16="http://schemas.microsoft.com/office/drawing/2014/main" id="{38C79C43-9937-ED0E-C15B-381243BC08DA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767420" y="4188099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six</a:t>
            </a:r>
            <a:endParaRPr lang="en-US" dirty="0"/>
          </a:p>
        </p:txBody>
      </p:sp>
      <p:sp>
        <p:nvSpPr>
          <p:cNvPr id="15" name="Platshållare för text 45">
            <a:extLst>
              <a:ext uri="{FF2B5EF4-FFF2-40B4-BE49-F238E27FC236}">
                <a16:creationId xmlns:a16="http://schemas.microsoft.com/office/drawing/2014/main" id="{DDDCE33F-FA35-6DC7-27EE-8D080411E2A8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767420" y="4614841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16" name="Platshållare för text 4">
            <a:extLst>
              <a:ext uri="{FF2B5EF4-FFF2-40B4-BE49-F238E27FC236}">
                <a16:creationId xmlns:a16="http://schemas.microsoft.com/office/drawing/2014/main" id="{9D48FF26-E918-8FEA-ED3F-98B3F3453881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6152536" y="2386934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4</a:t>
            </a:r>
          </a:p>
        </p:txBody>
      </p:sp>
      <p:sp>
        <p:nvSpPr>
          <p:cNvPr id="17" name="Platshållare för text 4">
            <a:extLst>
              <a:ext uri="{FF2B5EF4-FFF2-40B4-BE49-F238E27FC236}">
                <a16:creationId xmlns:a16="http://schemas.microsoft.com/office/drawing/2014/main" id="{FA1F3A9C-F409-85AC-0BA4-D58007B28A02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6152536" y="3275629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5</a:t>
            </a:r>
          </a:p>
        </p:txBody>
      </p:sp>
      <p:sp>
        <p:nvSpPr>
          <p:cNvPr id="18" name="Platshållare för text 4">
            <a:extLst>
              <a:ext uri="{FF2B5EF4-FFF2-40B4-BE49-F238E27FC236}">
                <a16:creationId xmlns:a16="http://schemas.microsoft.com/office/drawing/2014/main" id="{409B518B-F740-066F-9FD0-6CF4B8D94E5F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6152536" y="4183174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94543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0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>
            <a:extLst>
              <a:ext uri="{FF2B5EF4-FFF2-40B4-BE49-F238E27FC236}">
                <a16:creationId xmlns:a16="http://schemas.microsoft.com/office/drawing/2014/main" id="{0A12789F-AD8B-DB85-4B73-C4D62E26707A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4" name="Gráfico 2">
            <a:extLst>
              <a:ext uri="{FF2B5EF4-FFF2-40B4-BE49-F238E27FC236}">
                <a16:creationId xmlns:a16="http://schemas.microsoft.com/office/drawing/2014/main" id="{0AB061C8-C594-DE7B-AFA6-CDD683B8B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5" name="Título 6">
            <a:extLst>
              <a:ext uri="{FF2B5EF4-FFF2-40B4-BE49-F238E27FC236}">
                <a16:creationId xmlns:a16="http://schemas.microsoft.com/office/drawing/2014/main" id="{618E4EB5-4818-99F3-1BC8-57704F4155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8456" y="664783"/>
            <a:ext cx="4508094" cy="780662"/>
          </a:xfrm>
        </p:spPr>
        <p:txBody>
          <a:bodyPr anchor="ctr"/>
          <a:lstStyle>
            <a:lvl1pPr algn="l">
              <a:lnSpc>
                <a:spcPct val="100000"/>
              </a:lnSpc>
              <a:defRPr sz="3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Agenda</a:t>
            </a:r>
          </a:p>
        </p:txBody>
      </p:sp>
      <p:sp>
        <p:nvSpPr>
          <p:cNvPr id="33" name="Platshållare för text 32">
            <a:extLst>
              <a:ext uri="{FF2B5EF4-FFF2-40B4-BE49-F238E27FC236}">
                <a16:creationId xmlns:a16="http://schemas.microsoft.com/office/drawing/2014/main" id="{C4D22952-9340-B6E9-5E2B-533810A2762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63340" y="1792291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one</a:t>
            </a:r>
            <a:endParaRPr lang="en-US" dirty="0"/>
          </a:p>
        </p:txBody>
      </p:sp>
      <p:sp>
        <p:nvSpPr>
          <p:cNvPr id="39" name="Platshållare för text 45">
            <a:extLst>
              <a:ext uri="{FF2B5EF4-FFF2-40B4-BE49-F238E27FC236}">
                <a16:creationId xmlns:a16="http://schemas.microsoft.com/office/drawing/2014/main" id="{486FAA43-8BA3-A8E3-494A-1D0E0DCB763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063340" y="2219033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26" name="Platshållare för text 32">
            <a:extLst>
              <a:ext uri="{FF2B5EF4-FFF2-40B4-BE49-F238E27FC236}">
                <a16:creationId xmlns:a16="http://schemas.microsoft.com/office/drawing/2014/main" id="{37F464EB-4526-54D3-5B10-A5009D51775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063340" y="2682468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two</a:t>
            </a:r>
            <a:endParaRPr lang="en-US" dirty="0"/>
          </a:p>
        </p:txBody>
      </p:sp>
      <p:sp>
        <p:nvSpPr>
          <p:cNvPr id="45" name="Platshållare för text 45">
            <a:extLst>
              <a:ext uri="{FF2B5EF4-FFF2-40B4-BE49-F238E27FC236}">
                <a16:creationId xmlns:a16="http://schemas.microsoft.com/office/drawing/2014/main" id="{E53D6C5E-E60E-1C47-5508-28F33E8F18A4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063340" y="3109210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46" name="Platshållare för text 32">
            <a:extLst>
              <a:ext uri="{FF2B5EF4-FFF2-40B4-BE49-F238E27FC236}">
                <a16:creationId xmlns:a16="http://schemas.microsoft.com/office/drawing/2014/main" id="{14FDB818-223D-4416-FCF8-4DDDFC39D14D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063340" y="3577427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three</a:t>
            </a:r>
            <a:endParaRPr lang="en-US" dirty="0"/>
          </a:p>
        </p:txBody>
      </p:sp>
      <p:sp>
        <p:nvSpPr>
          <p:cNvPr id="47" name="Platshållare för text 45">
            <a:extLst>
              <a:ext uri="{FF2B5EF4-FFF2-40B4-BE49-F238E27FC236}">
                <a16:creationId xmlns:a16="http://schemas.microsoft.com/office/drawing/2014/main" id="{C23EF5B5-08D0-C94A-B05D-DE3812BB5F06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063340" y="4004169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59" name="Platshållare för text 4">
            <a:extLst>
              <a:ext uri="{FF2B5EF4-FFF2-40B4-BE49-F238E27FC236}">
                <a16:creationId xmlns:a16="http://schemas.microsoft.com/office/drawing/2014/main" id="{B9E79DB8-40CC-2832-DAC9-BBFD0BE66D8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448456" y="1776262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1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EF19A7CD-0082-6171-E1FB-E803A43F146F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1448456" y="2664957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2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3B008BA-1632-D2BA-45A2-A4C41F10D215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1448456" y="3572502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3</a:t>
            </a:r>
          </a:p>
        </p:txBody>
      </p:sp>
      <p:sp>
        <p:nvSpPr>
          <p:cNvPr id="2" name="Bild 15">
            <a:extLst>
              <a:ext uri="{FF2B5EF4-FFF2-40B4-BE49-F238E27FC236}">
                <a16:creationId xmlns:a16="http://schemas.microsoft.com/office/drawing/2014/main" id="{3375A756-905F-C1BF-F2AA-8025AA74E4BD}"/>
              </a:ext>
            </a:extLst>
          </p:cNvPr>
          <p:cNvSpPr/>
          <p:nvPr userDrawn="1"/>
        </p:nvSpPr>
        <p:spPr>
          <a:xfrm rot="20329672">
            <a:off x="5366130" y="3688598"/>
            <a:ext cx="7858820" cy="4366164"/>
          </a:xfrm>
          <a:custGeom>
            <a:avLst/>
            <a:gdLst>
              <a:gd name="connsiteX0" fmla="*/ 0 w 8026106"/>
              <a:gd name="connsiteY0" fmla="*/ 4134456 h 4134455"/>
              <a:gd name="connsiteX1" fmla="*/ 2287141 w 8026106"/>
              <a:gd name="connsiteY1" fmla="*/ 1986879 h 4134455"/>
              <a:gd name="connsiteX2" fmla="*/ 4826605 w 8026106"/>
              <a:gd name="connsiteY2" fmla="*/ 3044207 h 4134455"/>
              <a:gd name="connsiteX3" fmla="*/ 8026107 w 8026106"/>
              <a:gd name="connsiteY3" fmla="*/ 44996 h 4134455"/>
              <a:gd name="connsiteX0" fmla="*/ 0 w 8592874"/>
              <a:gd name="connsiteY0" fmla="*/ 3990808 h 3990808"/>
              <a:gd name="connsiteX1" fmla="*/ 2853908 w 8592874"/>
              <a:gd name="connsiteY1" fmla="*/ 1986879 h 3990808"/>
              <a:gd name="connsiteX2" fmla="*/ 5393372 w 8592874"/>
              <a:gd name="connsiteY2" fmla="*/ 3044207 h 3990808"/>
              <a:gd name="connsiteX3" fmla="*/ 8592874 w 8592874"/>
              <a:gd name="connsiteY3" fmla="*/ 44996 h 3990808"/>
              <a:gd name="connsiteX0" fmla="*/ 0 w 8592874"/>
              <a:gd name="connsiteY0" fmla="*/ 3990808 h 3990808"/>
              <a:gd name="connsiteX1" fmla="*/ 2573726 w 8592874"/>
              <a:gd name="connsiteY1" fmla="*/ 1959750 h 3990808"/>
              <a:gd name="connsiteX2" fmla="*/ 5393372 w 8592874"/>
              <a:gd name="connsiteY2" fmla="*/ 3044207 h 3990808"/>
              <a:gd name="connsiteX3" fmla="*/ 8592874 w 8592874"/>
              <a:gd name="connsiteY3" fmla="*/ 44996 h 3990808"/>
              <a:gd name="connsiteX0" fmla="*/ 0 w 8592874"/>
              <a:gd name="connsiteY0" fmla="*/ 3990808 h 3990808"/>
              <a:gd name="connsiteX1" fmla="*/ 2573726 w 8592874"/>
              <a:gd name="connsiteY1" fmla="*/ 1959750 h 3990808"/>
              <a:gd name="connsiteX2" fmla="*/ 5393372 w 8592874"/>
              <a:gd name="connsiteY2" fmla="*/ 3044207 h 3990808"/>
              <a:gd name="connsiteX3" fmla="*/ 8592874 w 8592874"/>
              <a:gd name="connsiteY3" fmla="*/ 44996 h 399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92874" h="3990808">
                <a:moveTo>
                  <a:pt x="0" y="3990808"/>
                </a:moveTo>
                <a:cubicBezTo>
                  <a:pt x="0" y="3990808"/>
                  <a:pt x="998456" y="1965021"/>
                  <a:pt x="2573726" y="1959750"/>
                </a:cubicBezTo>
                <a:cubicBezTo>
                  <a:pt x="3486356" y="1956696"/>
                  <a:pt x="4525894" y="3044207"/>
                  <a:pt x="5393372" y="3044207"/>
                </a:cubicBezTo>
                <a:cubicBezTo>
                  <a:pt x="7293723" y="3044207"/>
                  <a:pt x="6440240" y="-432246"/>
                  <a:pt x="8592874" y="44996"/>
                </a:cubicBezTo>
              </a:path>
            </a:pathLst>
          </a:custGeom>
          <a:noFill/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Poppins" pitchFamily="2" charset="77"/>
            </a:endParaRPr>
          </a:p>
        </p:txBody>
      </p:sp>
      <p:sp>
        <p:nvSpPr>
          <p:cNvPr id="10" name="Platshållare för text 32">
            <a:extLst>
              <a:ext uri="{FF2B5EF4-FFF2-40B4-BE49-F238E27FC236}">
                <a16:creationId xmlns:a16="http://schemas.microsoft.com/office/drawing/2014/main" id="{E85B2229-6089-FD86-1465-D9C2657024CC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767420" y="1792291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six</a:t>
            </a:r>
            <a:endParaRPr lang="en-US" dirty="0"/>
          </a:p>
        </p:txBody>
      </p:sp>
      <p:sp>
        <p:nvSpPr>
          <p:cNvPr id="11" name="Platshållare för text 45">
            <a:extLst>
              <a:ext uri="{FF2B5EF4-FFF2-40B4-BE49-F238E27FC236}">
                <a16:creationId xmlns:a16="http://schemas.microsoft.com/office/drawing/2014/main" id="{43CE8C89-6DC4-FF68-73F2-A8B62B4FB246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767420" y="2219033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12" name="Platshållare för text 32">
            <a:extLst>
              <a:ext uri="{FF2B5EF4-FFF2-40B4-BE49-F238E27FC236}">
                <a16:creationId xmlns:a16="http://schemas.microsoft.com/office/drawing/2014/main" id="{259C0478-096B-7067-5A75-1A1E8BA8809A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6767420" y="2682468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seven</a:t>
            </a:r>
            <a:endParaRPr lang="en-US" dirty="0"/>
          </a:p>
        </p:txBody>
      </p:sp>
      <p:sp>
        <p:nvSpPr>
          <p:cNvPr id="13" name="Platshållare för text 45">
            <a:extLst>
              <a:ext uri="{FF2B5EF4-FFF2-40B4-BE49-F238E27FC236}">
                <a16:creationId xmlns:a16="http://schemas.microsoft.com/office/drawing/2014/main" id="{7E187818-32E3-C336-8415-FA36E821AFDA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767420" y="3109210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14" name="Platshållare för text 32">
            <a:extLst>
              <a:ext uri="{FF2B5EF4-FFF2-40B4-BE49-F238E27FC236}">
                <a16:creationId xmlns:a16="http://schemas.microsoft.com/office/drawing/2014/main" id="{38C79C43-9937-ED0E-C15B-381243BC08DA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767420" y="3577427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eight</a:t>
            </a:r>
            <a:endParaRPr lang="en-US" dirty="0"/>
          </a:p>
        </p:txBody>
      </p:sp>
      <p:sp>
        <p:nvSpPr>
          <p:cNvPr id="15" name="Platshållare för text 45">
            <a:extLst>
              <a:ext uri="{FF2B5EF4-FFF2-40B4-BE49-F238E27FC236}">
                <a16:creationId xmlns:a16="http://schemas.microsoft.com/office/drawing/2014/main" id="{DDDCE33F-FA35-6DC7-27EE-8D080411E2A8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767420" y="4004169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16" name="Platshållare för text 4">
            <a:extLst>
              <a:ext uri="{FF2B5EF4-FFF2-40B4-BE49-F238E27FC236}">
                <a16:creationId xmlns:a16="http://schemas.microsoft.com/office/drawing/2014/main" id="{9D48FF26-E918-8FEA-ED3F-98B3F3453881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6152536" y="1776262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6</a:t>
            </a:r>
          </a:p>
        </p:txBody>
      </p:sp>
      <p:sp>
        <p:nvSpPr>
          <p:cNvPr id="17" name="Platshållare för text 4">
            <a:extLst>
              <a:ext uri="{FF2B5EF4-FFF2-40B4-BE49-F238E27FC236}">
                <a16:creationId xmlns:a16="http://schemas.microsoft.com/office/drawing/2014/main" id="{FA1F3A9C-F409-85AC-0BA4-D58007B28A02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6152536" y="2664957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7</a:t>
            </a:r>
          </a:p>
        </p:txBody>
      </p:sp>
      <p:sp>
        <p:nvSpPr>
          <p:cNvPr id="18" name="Platshållare för text 4">
            <a:extLst>
              <a:ext uri="{FF2B5EF4-FFF2-40B4-BE49-F238E27FC236}">
                <a16:creationId xmlns:a16="http://schemas.microsoft.com/office/drawing/2014/main" id="{409B518B-F740-066F-9FD0-6CF4B8D94E5F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6152536" y="3572502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8</a:t>
            </a:r>
          </a:p>
        </p:txBody>
      </p:sp>
      <p:sp>
        <p:nvSpPr>
          <p:cNvPr id="6" name="Platshållare för text 32">
            <a:extLst>
              <a:ext uri="{FF2B5EF4-FFF2-40B4-BE49-F238E27FC236}">
                <a16:creationId xmlns:a16="http://schemas.microsoft.com/office/drawing/2014/main" id="{281EBF69-175E-C1F9-B1E2-17939C83D8F0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2063340" y="4484691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four</a:t>
            </a:r>
            <a:endParaRPr lang="en-US" dirty="0"/>
          </a:p>
        </p:txBody>
      </p:sp>
      <p:sp>
        <p:nvSpPr>
          <p:cNvPr id="7" name="Platshållare för text 45">
            <a:extLst>
              <a:ext uri="{FF2B5EF4-FFF2-40B4-BE49-F238E27FC236}">
                <a16:creationId xmlns:a16="http://schemas.microsoft.com/office/drawing/2014/main" id="{33860442-BBD9-9E34-1233-CC7C9E55A878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2063340" y="4911433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8" name="Platshållare för text 32">
            <a:extLst>
              <a:ext uri="{FF2B5EF4-FFF2-40B4-BE49-F238E27FC236}">
                <a16:creationId xmlns:a16="http://schemas.microsoft.com/office/drawing/2014/main" id="{ED0C7006-4DAB-5562-BFD1-83B5058A85F9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2063340" y="5374868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five</a:t>
            </a:r>
            <a:endParaRPr lang="en-US" dirty="0"/>
          </a:p>
        </p:txBody>
      </p:sp>
      <p:sp>
        <p:nvSpPr>
          <p:cNvPr id="9" name="Platshållare för text 45">
            <a:extLst>
              <a:ext uri="{FF2B5EF4-FFF2-40B4-BE49-F238E27FC236}">
                <a16:creationId xmlns:a16="http://schemas.microsoft.com/office/drawing/2014/main" id="{838F2989-8C35-BF79-ADC9-08BAE0E89988}"/>
              </a:ext>
            </a:extLst>
          </p:cNvPr>
          <p:cNvSpPr>
            <a:spLocks noGrp="1"/>
          </p:cNvSpPr>
          <p:nvPr>
            <p:ph type="body" sz="quarter" idx="92" hasCustomPrompt="1"/>
          </p:nvPr>
        </p:nvSpPr>
        <p:spPr>
          <a:xfrm>
            <a:off x="2063340" y="5801610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21" name="Platshållare för text 4">
            <a:extLst>
              <a:ext uri="{FF2B5EF4-FFF2-40B4-BE49-F238E27FC236}">
                <a16:creationId xmlns:a16="http://schemas.microsoft.com/office/drawing/2014/main" id="{6EBCF617-DB8B-0632-A7AF-89D17AD9B36B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1448456" y="4468662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4</a:t>
            </a:r>
          </a:p>
        </p:txBody>
      </p:sp>
      <p:sp>
        <p:nvSpPr>
          <p:cNvPr id="22" name="Platshållare för text 4">
            <a:extLst>
              <a:ext uri="{FF2B5EF4-FFF2-40B4-BE49-F238E27FC236}">
                <a16:creationId xmlns:a16="http://schemas.microsoft.com/office/drawing/2014/main" id="{57C5DBF0-61A9-D19E-0031-07232D1E89D6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1448456" y="5357357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5</a:t>
            </a:r>
          </a:p>
        </p:txBody>
      </p:sp>
      <p:sp>
        <p:nvSpPr>
          <p:cNvPr id="27" name="Platshållare för text 32">
            <a:extLst>
              <a:ext uri="{FF2B5EF4-FFF2-40B4-BE49-F238E27FC236}">
                <a16:creationId xmlns:a16="http://schemas.microsoft.com/office/drawing/2014/main" id="{153891CE-A57B-24FB-C883-066BBE9FCA60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6767420" y="4484691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nine</a:t>
            </a:r>
            <a:endParaRPr lang="en-US" dirty="0"/>
          </a:p>
        </p:txBody>
      </p:sp>
      <p:sp>
        <p:nvSpPr>
          <p:cNvPr id="28" name="Platshållare för text 45">
            <a:extLst>
              <a:ext uri="{FF2B5EF4-FFF2-40B4-BE49-F238E27FC236}">
                <a16:creationId xmlns:a16="http://schemas.microsoft.com/office/drawing/2014/main" id="{00BADB87-6A08-B0C0-07D8-8EE7583318AF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6767420" y="4911433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29" name="Platshållare för text 32">
            <a:extLst>
              <a:ext uri="{FF2B5EF4-FFF2-40B4-BE49-F238E27FC236}">
                <a16:creationId xmlns:a16="http://schemas.microsoft.com/office/drawing/2014/main" id="{4D7A84DB-F354-6BB7-05FF-07FF62EA0C60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6767420" y="5374868"/>
            <a:ext cx="3893210" cy="395468"/>
          </a:xfrm>
        </p:spPr>
        <p:txBody>
          <a:bodyPr anchor="ctr"/>
          <a:lstStyle>
            <a:lvl1pPr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ten</a:t>
            </a:r>
            <a:endParaRPr lang="en-US" dirty="0"/>
          </a:p>
        </p:txBody>
      </p:sp>
      <p:sp>
        <p:nvSpPr>
          <p:cNvPr id="30" name="Platshållare för text 45">
            <a:extLst>
              <a:ext uri="{FF2B5EF4-FFF2-40B4-BE49-F238E27FC236}">
                <a16:creationId xmlns:a16="http://schemas.microsoft.com/office/drawing/2014/main" id="{A10EB060-43FE-BE1B-2CEF-C27431EFB1E9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6767420" y="5801610"/>
            <a:ext cx="3893210" cy="395468"/>
          </a:xfrm>
        </p:spPr>
        <p:txBody>
          <a:bodyPr/>
          <a:lstStyle>
            <a:lvl1pPr>
              <a:lnSpc>
                <a:spcPts val="1640"/>
              </a:lnSpc>
              <a:defRPr sz="105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endParaRPr lang="en-US" dirty="0"/>
          </a:p>
        </p:txBody>
      </p:sp>
      <p:sp>
        <p:nvSpPr>
          <p:cNvPr id="34" name="Platshållare för text 4">
            <a:extLst>
              <a:ext uri="{FF2B5EF4-FFF2-40B4-BE49-F238E27FC236}">
                <a16:creationId xmlns:a16="http://schemas.microsoft.com/office/drawing/2014/main" id="{C98DAB8B-C831-E07B-7286-91BA0D2128F3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6152536" y="4468662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9</a:t>
            </a:r>
          </a:p>
        </p:txBody>
      </p:sp>
      <p:sp>
        <p:nvSpPr>
          <p:cNvPr id="35" name="Platshållare för text 4">
            <a:extLst>
              <a:ext uri="{FF2B5EF4-FFF2-40B4-BE49-F238E27FC236}">
                <a16:creationId xmlns:a16="http://schemas.microsoft.com/office/drawing/2014/main" id="{41901772-CA5A-18D7-ABFE-2106A40643EB}"/>
              </a:ext>
            </a:extLst>
          </p:cNvPr>
          <p:cNvSpPr>
            <a:spLocks noGrp="1"/>
          </p:cNvSpPr>
          <p:nvPr>
            <p:ph type="body" sz="quarter" idx="105" hasCustomPrompt="1"/>
          </p:nvPr>
        </p:nvSpPr>
        <p:spPr>
          <a:xfrm>
            <a:off x="6152536" y="5357357"/>
            <a:ext cx="462928" cy="46850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bIns="36000" anchor="ctr"/>
          <a:lstStyle>
            <a:lvl1pPr algn="ctr">
              <a:defRPr sz="1600" b="0" i="0">
                <a:latin typeface="Poppins Medium" pitchFamily="2" charset="77"/>
                <a:cs typeface="Poppins Medium" pitchFamily="2" charset="77"/>
              </a:defRPr>
            </a:lvl1pPr>
          </a:lstStyle>
          <a:p>
            <a:pPr lvl="0"/>
            <a:r>
              <a:rPr lang="en-GB" noProof="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04245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3 - no anima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1">
            <a:extLst>
              <a:ext uri="{FF2B5EF4-FFF2-40B4-BE49-F238E27FC236}">
                <a16:creationId xmlns:a16="http://schemas.microsoft.com/office/drawing/2014/main" id="{0A12789F-AD8B-DB85-4B73-C4D62E26707A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4" name="Bildobjekt 3" descr="En bild som visar svart, cirkel&#10;&#10;Automatiskt genererad beskrivning">
            <a:extLst>
              <a:ext uri="{FF2B5EF4-FFF2-40B4-BE49-F238E27FC236}">
                <a16:creationId xmlns:a16="http://schemas.microsoft.com/office/drawing/2014/main" id="{76A592C0-089D-7AA1-3199-3B74D9D011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882"/>
          <a:stretch/>
        </p:blipFill>
        <p:spPr>
          <a:xfrm>
            <a:off x="4736249" y="3410267"/>
            <a:ext cx="2777611" cy="3459117"/>
          </a:xfrm>
          <a:prstGeom prst="rect">
            <a:avLst/>
          </a:prstGeom>
        </p:spPr>
      </p:pic>
      <p:pic>
        <p:nvPicPr>
          <p:cNvPr id="5" name="Bildobjekt 4" descr="En bild som visar svart, cirkel&#10;&#10;Automatiskt genererad beskrivning">
            <a:extLst>
              <a:ext uri="{FF2B5EF4-FFF2-40B4-BE49-F238E27FC236}">
                <a16:creationId xmlns:a16="http://schemas.microsoft.com/office/drawing/2014/main" id="{9CA70ACE-559C-695E-1498-8C7A35D6C1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296"/>
          <a:stretch/>
        </p:blipFill>
        <p:spPr>
          <a:xfrm rot="10800000">
            <a:off x="8432423" y="-10"/>
            <a:ext cx="2777611" cy="3040790"/>
          </a:xfrm>
          <a:prstGeom prst="rect">
            <a:avLst/>
          </a:prstGeom>
        </p:spPr>
      </p:pic>
      <p:pic>
        <p:nvPicPr>
          <p:cNvPr id="24" name="Gráfico 2">
            <a:extLst>
              <a:ext uri="{FF2B5EF4-FFF2-40B4-BE49-F238E27FC236}">
                <a16:creationId xmlns:a16="http://schemas.microsoft.com/office/drawing/2014/main" id="{0AB061C8-C594-DE7B-AFA6-CDD683B8B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5" name="Título 6">
            <a:extLst>
              <a:ext uri="{FF2B5EF4-FFF2-40B4-BE49-F238E27FC236}">
                <a16:creationId xmlns:a16="http://schemas.microsoft.com/office/drawing/2014/main" id="{618E4EB5-4818-99F3-1BC8-57704F4155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801" y="824843"/>
            <a:ext cx="5322398" cy="780662"/>
          </a:xfrm>
        </p:spPr>
        <p:txBody>
          <a:bodyPr anchor="ctr"/>
          <a:lstStyle>
            <a:lvl1pPr algn="ctr">
              <a:lnSpc>
                <a:spcPct val="100000"/>
              </a:lnSpc>
              <a:defRPr sz="4800" b="0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Agenda</a:t>
            </a:r>
          </a:p>
        </p:txBody>
      </p:sp>
      <p:sp>
        <p:nvSpPr>
          <p:cNvPr id="27" name="Platshållare för text 23">
            <a:extLst>
              <a:ext uri="{FF2B5EF4-FFF2-40B4-BE49-F238E27FC236}">
                <a16:creationId xmlns:a16="http://schemas.microsoft.com/office/drawing/2014/main" id="{17AF849E-2552-0830-F488-895BB885BE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16075" y="1950353"/>
            <a:ext cx="1014812" cy="1026751"/>
          </a:xfrm>
        </p:spPr>
        <p:txBody>
          <a:bodyPr lIns="72000" bIns="288000" anchor="ctr"/>
          <a:lstStyle>
            <a:lvl1pPr algn="ctr">
              <a:defRPr sz="4800" b="1" i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01. </a:t>
            </a:r>
            <a:endParaRPr lang="en-US" dirty="0"/>
          </a:p>
        </p:txBody>
      </p:sp>
      <p:sp>
        <p:nvSpPr>
          <p:cNvPr id="28" name="Platshållare för text 23">
            <a:extLst>
              <a:ext uri="{FF2B5EF4-FFF2-40B4-BE49-F238E27FC236}">
                <a16:creationId xmlns:a16="http://schemas.microsoft.com/office/drawing/2014/main" id="{41E54440-8BB5-44A9-04E5-8C6E6B4BBD3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16075" y="3321953"/>
            <a:ext cx="1014812" cy="1039452"/>
          </a:xfrm>
        </p:spPr>
        <p:txBody>
          <a:bodyPr lIns="72000" bIns="288000" anchor="ctr"/>
          <a:lstStyle>
            <a:lvl1pPr algn="ctr">
              <a:defRPr sz="4800" b="1" i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02. </a:t>
            </a:r>
            <a:endParaRPr lang="en-US" dirty="0"/>
          </a:p>
        </p:txBody>
      </p:sp>
      <p:sp>
        <p:nvSpPr>
          <p:cNvPr id="29" name="Platshållare för text 23">
            <a:extLst>
              <a:ext uri="{FF2B5EF4-FFF2-40B4-BE49-F238E27FC236}">
                <a16:creationId xmlns:a16="http://schemas.microsoft.com/office/drawing/2014/main" id="{23E8F385-A43B-0645-38A0-815D662504E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16075" y="4731653"/>
            <a:ext cx="1014812" cy="1039452"/>
          </a:xfrm>
        </p:spPr>
        <p:txBody>
          <a:bodyPr lIns="72000" bIns="288000" anchor="ctr"/>
          <a:lstStyle>
            <a:lvl1pPr algn="ctr">
              <a:defRPr sz="4800" b="1" i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03. </a:t>
            </a:r>
            <a:endParaRPr lang="en-US" dirty="0"/>
          </a:p>
        </p:txBody>
      </p:sp>
      <p:sp>
        <p:nvSpPr>
          <p:cNvPr id="30" name="Platshållare för text 23">
            <a:extLst>
              <a:ext uri="{FF2B5EF4-FFF2-40B4-BE49-F238E27FC236}">
                <a16:creationId xmlns:a16="http://schemas.microsoft.com/office/drawing/2014/main" id="{37660148-1DF1-6C35-E6F5-57BFCCECEB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48964" y="1950353"/>
            <a:ext cx="1101492" cy="1026751"/>
          </a:xfrm>
        </p:spPr>
        <p:txBody>
          <a:bodyPr lIns="72000" bIns="288000" anchor="ctr"/>
          <a:lstStyle>
            <a:lvl1pPr algn="ctr">
              <a:defRPr sz="4800" b="1" i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04. </a:t>
            </a:r>
            <a:endParaRPr lang="en-US" dirty="0"/>
          </a:p>
        </p:txBody>
      </p:sp>
      <p:sp>
        <p:nvSpPr>
          <p:cNvPr id="31" name="Platshållare för text 23">
            <a:extLst>
              <a:ext uri="{FF2B5EF4-FFF2-40B4-BE49-F238E27FC236}">
                <a16:creationId xmlns:a16="http://schemas.microsoft.com/office/drawing/2014/main" id="{F09C28F1-6904-928B-39B1-4FE8B8D61EB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48964" y="3321953"/>
            <a:ext cx="1101492" cy="1039452"/>
          </a:xfrm>
        </p:spPr>
        <p:txBody>
          <a:bodyPr lIns="72000" bIns="288000" anchor="ctr"/>
          <a:lstStyle>
            <a:lvl1pPr algn="ctr">
              <a:defRPr sz="4800" b="1" i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05. </a:t>
            </a:r>
            <a:endParaRPr lang="en-US" dirty="0"/>
          </a:p>
        </p:txBody>
      </p:sp>
      <p:sp>
        <p:nvSpPr>
          <p:cNvPr id="32" name="Platshållare för text 23">
            <a:extLst>
              <a:ext uri="{FF2B5EF4-FFF2-40B4-BE49-F238E27FC236}">
                <a16:creationId xmlns:a16="http://schemas.microsoft.com/office/drawing/2014/main" id="{BEE3DD00-4660-9C02-9051-F9C904D49C9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964" y="4731653"/>
            <a:ext cx="1101492" cy="1039452"/>
          </a:xfrm>
        </p:spPr>
        <p:txBody>
          <a:bodyPr lIns="72000" bIns="288000" anchor="ctr"/>
          <a:lstStyle>
            <a:lvl1pPr algn="ctr">
              <a:defRPr sz="4800" b="1" i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06. </a:t>
            </a:r>
            <a:endParaRPr lang="en-US" dirty="0"/>
          </a:p>
        </p:txBody>
      </p:sp>
      <p:sp>
        <p:nvSpPr>
          <p:cNvPr id="33" name="Platshållare för text 32">
            <a:extLst>
              <a:ext uri="{FF2B5EF4-FFF2-40B4-BE49-F238E27FC236}">
                <a16:creationId xmlns:a16="http://schemas.microsoft.com/office/drawing/2014/main" id="{C4D22952-9340-B6E9-5E2B-533810A2762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14650" y="1950353"/>
            <a:ext cx="3008313" cy="395468"/>
          </a:xfrm>
        </p:spPr>
        <p:txBody>
          <a:bodyPr anchor="ctr"/>
          <a:lstStyle>
            <a:lvl1pPr>
              <a:lnSpc>
                <a:spcPct val="100000"/>
              </a:lnSpc>
              <a:defRPr sz="16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one</a:t>
            </a:r>
            <a:endParaRPr lang="en-US" dirty="0"/>
          </a:p>
        </p:txBody>
      </p:sp>
      <p:sp>
        <p:nvSpPr>
          <p:cNvPr id="34" name="Platshållare för text 32">
            <a:extLst>
              <a:ext uri="{FF2B5EF4-FFF2-40B4-BE49-F238E27FC236}">
                <a16:creationId xmlns:a16="http://schemas.microsoft.com/office/drawing/2014/main" id="{C3C35590-7115-C429-ACC5-45200F82205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914650" y="3332838"/>
            <a:ext cx="3008313" cy="395468"/>
          </a:xfrm>
        </p:spPr>
        <p:txBody>
          <a:bodyPr anchor="ctr"/>
          <a:lstStyle>
            <a:lvl1pPr>
              <a:lnSpc>
                <a:spcPct val="100000"/>
              </a:lnSpc>
              <a:defRPr sz="16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two</a:t>
            </a:r>
            <a:endParaRPr lang="en-US" dirty="0"/>
          </a:p>
        </p:txBody>
      </p:sp>
      <p:sp>
        <p:nvSpPr>
          <p:cNvPr id="35" name="Platshållare för text 32">
            <a:extLst>
              <a:ext uri="{FF2B5EF4-FFF2-40B4-BE49-F238E27FC236}">
                <a16:creationId xmlns:a16="http://schemas.microsoft.com/office/drawing/2014/main" id="{5E49FFEC-1080-D76D-2D24-546B8EC8C30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914650" y="4737095"/>
            <a:ext cx="3008313" cy="395468"/>
          </a:xfrm>
        </p:spPr>
        <p:txBody>
          <a:bodyPr anchor="ctr"/>
          <a:lstStyle>
            <a:lvl1pPr>
              <a:lnSpc>
                <a:spcPct val="100000"/>
              </a:lnSpc>
              <a:defRPr sz="16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three</a:t>
            </a:r>
            <a:endParaRPr lang="en-US" dirty="0"/>
          </a:p>
        </p:txBody>
      </p:sp>
      <p:sp>
        <p:nvSpPr>
          <p:cNvPr id="36" name="Platshållare för text 32">
            <a:extLst>
              <a:ext uri="{FF2B5EF4-FFF2-40B4-BE49-F238E27FC236}">
                <a16:creationId xmlns:a16="http://schemas.microsoft.com/office/drawing/2014/main" id="{E330F1F7-4D7A-C3F9-E5BA-CE529DAE96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8165" y="1950353"/>
            <a:ext cx="3008313" cy="395468"/>
          </a:xfrm>
        </p:spPr>
        <p:txBody>
          <a:bodyPr anchor="ctr"/>
          <a:lstStyle>
            <a:lvl1pPr>
              <a:lnSpc>
                <a:spcPct val="100000"/>
              </a:lnSpc>
              <a:defRPr sz="16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four</a:t>
            </a:r>
            <a:endParaRPr lang="en-US" dirty="0"/>
          </a:p>
        </p:txBody>
      </p:sp>
      <p:sp>
        <p:nvSpPr>
          <p:cNvPr id="37" name="Platshållare för text 32">
            <a:extLst>
              <a:ext uri="{FF2B5EF4-FFF2-40B4-BE49-F238E27FC236}">
                <a16:creationId xmlns:a16="http://schemas.microsoft.com/office/drawing/2014/main" id="{CD996BBA-9E72-6744-E985-1AE9BF587BD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28165" y="3332838"/>
            <a:ext cx="3008313" cy="395468"/>
          </a:xfrm>
        </p:spPr>
        <p:txBody>
          <a:bodyPr anchor="ctr"/>
          <a:lstStyle>
            <a:lvl1pPr>
              <a:lnSpc>
                <a:spcPct val="100000"/>
              </a:lnSpc>
              <a:defRPr sz="16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five</a:t>
            </a:r>
            <a:endParaRPr lang="en-US" dirty="0"/>
          </a:p>
        </p:txBody>
      </p:sp>
      <p:sp>
        <p:nvSpPr>
          <p:cNvPr id="38" name="Platshållare för text 32">
            <a:extLst>
              <a:ext uri="{FF2B5EF4-FFF2-40B4-BE49-F238E27FC236}">
                <a16:creationId xmlns:a16="http://schemas.microsoft.com/office/drawing/2014/main" id="{04A01757-A006-CF30-A7FD-783DF961E4F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28165" y="4737095"/>
            <a:ext cx="3008313" cy="395468"/>
          </a:xfrm>
        </p:spPr>
        <p:txBody>
          <a:bodyPr anchor="ctr"/>
          <a:lstStyle>
            <a:lvl1pPr>
              <a:lnSpc>
                <a:spcPct val="100000"/>
              </a:lnSpc>
              <a:defRPr sz="16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sv-SE" dirty="0"/>
              <a:t>Agenda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six</a:t>
            </a:r>
            <a:endParaRPr lang="en-US" dirty="0"/>
          </a:p>
        </p:txBody>
      </p:sp>
      <p:sp>
        <p:nvSpPr>
          <p:cNvPr id="39" name="Platshållare för text 45">
            <a:extLst>
              <a:ext uri="{FF2B5EF4-FFF2-40B4-BE49-F238E27FC236}">
                <a16:creationId xmlns:a16="http://schemas.microsoft.com/office/drawing/2014/main" id="{486FAA43-8BA3-A8E3-494A-1D0E0DCB763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914650" y="2389960"/>
            <a:ext cx="3008313" cy="594769"/>
          </a:xfrm>
        </p:spPr>
        <p:txBody>
          <a:bodyPr/>
          <a:lstStyle>
            <a:lvl1pPr>
              <a:lnSpc>
                <a:spcPts val="1640"/>
              </a:lnSpc>
              <a:defRPr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br>
              <a:rPr lang="sv-SE" dirty="0"/>
            </a:br>
            <a:r>
              <a:rPr lang="sv-SE" dirty="0" err="1"/>
              <a:t>Room</a:t>
            </a:r>
            <a:r>
              <a:rPr lang="sv-SE" dirty="0"/>
              <a:t> for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r>
              <a:rPr lang="sv-SE" dirty="0"/>
              <a:t>.</a:t>
            </a:r>
            <a:endParaRPr lang="en-US" dirty="0"/>
          </a:p>
        </p:txBody>
      </p:sp>
      <p:sp>
        <p:nvSpPr>
          <p:cNvPr id="40" name="Platshållare för text 45">
            <a:extLst>
              <a:ext uri="{FF2B5EF4-FFF2-40B4-BE49-F238E27FC236}">
                <a16:creationId xmlns:a16="http://schemas.microsoft.com/office/drawing/2014/main" id="{3336793D-2A78-5AA4-1289-B7DCC4FBAF4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628164" y="2389960"/>
            <a:ext cx="3008313" cy="594769"/>
          </a:xfrm>
        </p:spPr>
        <p:txBody>
          <a:bodyPr/>
          <a:lstStyle>
            <a:lvl1pPr>
              <a:lnSpc>
                <a:spcPts val="1640"/>
              </a:lnSpc>
              <a:defRPr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br>
              <a:rPr lang="sv-SE" dirty="0"/>
            </a:br>
            <a:r>
              <a:rPr lang="sv-SE" dirty="0" err="1"/>
              <a:t>Room</a:t>
            </a:r>
            <a:r>
              <a:rPr lang="sv-SE" dirty="0"/>
              <a:t> for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r>
              <a:rPr lang="sv-SE" dirty="0"/>
              <a:t>.</a:t>
            </a:r>
            <a:endParaRPr lang="en-US" dirty="0"/>
          </a:p>
        </p:txBody>
      </p:sp>
      <p:sp>
        <p:nvSpPr>
          <p:cNvPr id="41" name="Platshållare för text 45">
            <a:extLst>
              <a:ext uri="{FF2B5EF4-FFF2-40B4-BE49-F238E27FC236}">
                <a16:creationId xmlns:a16="http://schemas.microsoft.com/office/drawing/2014/main" id="{36F43F53-DF2A-1542-30C4-F2442970535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14650" y="3770026"/>
            <a:ext cx="3008313" cy="594769"/>
          </a:xfrm>
        </p:spPr>
        <p:txBody>
          <a:bodyPr/>
          <a:lstStyle>
            <a:lvl1pPr>
              <a:lnSpc>
                <a:spcPts val="1640"/>
              </a:lnSpc>
              <a:defRPr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br>
              <a:rPr lang="sv-SE" dirty="0"/>
            </a:br>
            <a:r>
              <a:rPr lang="sv-SE" dirty="0" err="1"/>
              <a:t>Room</a:t>
            </a:r>
            <a:r>
              <a:rPr lang="sv-SE" dirty="0"/>
              <a:t> for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r>
              <a:rPr lang="sv-SE" dirty="0"/>
              <a:t>.</a:t>
            </a:r>
            <a:endParaRPr lang="en-US" dirty="0"/>
          </a:p>
        </p:txBody>
      </p:sp>
      <p:sp>
        <p:nvSpPr>
          <p:cNvPr id="42" name="Platshållare för text 45">
            <a:extLst>
              <a:ext uri="{FF2B5EF4-FFF2-40B4-BE49-F238E27FC236}">
                <a16:creationId xmlns:a16="http://schemas.microsoft.com/office/drawing/2014/main" id="{386E5A72-5878-34AA-4EC8-B6E69E0C3D2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628164" y="3770026"/>
            <a:ext cx="3008313" cy="594769"/>
          </a:xfrm>
        </p:spPr>
        <p:txBody>
          <a:bodyPr/>
          <a:lstStyle>
            <a:lvl1pPr>
              <a:lnSpc>
                <a:spcPts val="1640"/>
              </a:lnSpc>
              <a:defRPr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br>
              <a:rPr lang="sv-SE" dirty="0"/>
            </a:br>
            <a:r>
              <a:rPr lang="sv-SE" dirty="0" err="1"/>
              <a:t>Room</a:t>
            </a:r>
            <a:r>
              <a:rPr lang="sv-SE" dirty="0"/>
              <a:t> for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r>
              <a:rPr lang="sv-SE" dirty="0"/>
              <a:t>.</a:t>
            </a:r>
            <a:endParaRPr lang="en-US" dirty="0"/>
          </a:p>
        </p:txBody>
      </p:sp>
      <p:sp>
        <p:nvSpPr>
          <p:cNvPr id="43" name="Platshållare för text 45">
            <a:extLst>
              <a:ext uri="{FF2B5EF4-FFF2-40B4-BE49-F238E27FC236}">
                <a16:creationId xmlns:a16="http://schemas.microsoft.com/office/drawing/2014/main" id="{C3C4E76B-2E77-8058-189A-15093C7F33F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914650" y="5176336"/>
            <a:ext cx="3008313" cy="594769"/>
          </a:xfrm>
        </p:spPr>
        <p:txBody>
          <a:bodyPr/>
          <a:lstStyle>
            <a:lvl1pPr>
              <a:lnSpc>
                <a:spcPts val="1640"/>
              </a:lnSpc>
              <a:defRPr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br>
              <a:rPr lang="sv-SE" dirty="0"/>
            </a:br>
            <a:r>
              <a:rPr lang="sv-SE" dirty="0" err="1"/>
              <a:t>Room</a:t>
            </a:r>
            <a:r>
              <a:rPr lang="sv-SE" dirty="0"/>
              <a:t> for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r>
              <a:rPr lang="sv-SE" dirty="0"/>
              <a:t>.</a:t>
            </a:r>
            <a:endParaRPr lang="en-US" dirty="0"/>
          </a:p>
        </p:txBody>
      </p:sp>
      <p:sp>
        <p:nvSpPr>
          <p:cNvPr id="44" name="Platshållare för text 45">
            <a:extLst>
              <a:ext uri="{FF2B5EF4-FFF2-40B4-BE49-F238E27FC236}">
                <a16:creationId xmlns:a16="http://schemas.microsoft.com/office/drawing/2014/main" id="{B368E128-8AC1-9D09-0680-D84E083FF42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628164" y="5176336"/>
            <a:ext cx="3008313" cy="594769"/>
          </a:xfrm>
        </p:spPr>
        <p:txBody>
          <a:bodyPr/>
          <a:lstStyle>
            <a:lvl1pPr>
              <a:lnSpc>
                <a:spcPts val="1640"/>
              </a:lnSpc>
              <a:defRPr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A short </a:t>
            </a:r>
            <a:r>
              <a:rPr lang="sv-SE" dirty="0" err="1"/>
              <a:t>description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agenda. </a:t>
            </a:r>
            <a:br>
              <a:rPr lang="sv-SE" dirty="0"/>
            </a:br>
            <a:r>
              <a:rPr lang="sv-SE" dirty="0" err="1"/>
              <a:t>Room</a:t>
            </a:r>
            <a:r>
              <a:rPr lang="sv-SE" dirty="0"/>
              <a:t> for </a:t>
            </a:r>
            <a:r>
              <a:rPr lang="sv-SE" dirty="0" err="1"/>
              <a:t>two</a:t>
            </a:r>
            <a:r>
              <a:rPr lang="sv-SE" dirty="0"/>
              <a:t> </a:t>
            </a:r>
            <a:r>
              <a:rPr lang="sv-SE" dirty="0" err="1"/>
              <a:t>lines</a:t>
            </a:r>
            <a:r>
              <a:rPr lang="sv-SE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863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+ imag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áfico 1">
            <a:extLst>
              <a:ext uri="{FF2B5EF4-FFF2-40B4-BE49-F238E27FC236}">
                <a16:creationId xmlns:a16="http://schemas.microsoft.com/office/drawing/2014/main" id="{782C7487-22EC-CAE9-68CC-E1D53750F2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7608" y="268235"/>
            <a:ext cx="390476" cy="390476"/>
          </a:xfrm>
          <a:prstGeom prst="rect">
            <a:avLst/>
          </a:prstGeom>
        </p:spPr>
      </p:pic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7558BB02-B1F0-293D-6E20-03DEE391EE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5303" y="3819413"/>
            <a:ext cx="4580695" cy="5336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8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  <p:sp>
        <p:nvSpPr>
          <p:cNvPr id="4" name="Título 6">
            <a:extLst>
              <a:ext uri="{FF2B5EF4-FFF2-40B4-BE49-F238E27FC236}">
                <a16:creationId xmlns:a16="http://schemas.microsoft.com/office/drawing/2014/main" id="{15521C14-0A94-0A7C-78F3-81D1E7EE34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660" y="1845299"/>
            <a:ext cx="4580695" cy="1670879"/>
          </a:xfrm>
        </p:spPr>
        <p:txBody>
          <a:bodyPr anchor="b"/>
          <a:lstStyle>
            <a:lvl1pPr>
              <a:lnSpc>
                <a:spcPct val="90000"/>
              </a:lnSpc>
              <a:defRPr sz="48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Chapter title goes here</a:t>
            </a:r>
          </a:p>
        </p:txBody>
      </p:sp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7E0BDEF5-7064-1C46-E084-78C279E109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81408" y="694055"/>
            <a:ext cx="3827234" cy="5469873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805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+ image 8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 descr="En bild som visar svart, Grafik, skärmbild, design&#10;&#10;Automatiskt genererad beskrivning">
            <a:extLst>
              <a:ext uri="{FF2B5EF4-FFF2-40B4-BE49-F238E27FC236}">
                <a16:creationId xmlns:a16="http://schemas.microsoft.com/office/drawing/2014/main" id="{BB22710C-5D32-A585-FF6D-6EF1C6F1E4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0"/>
            <a:ext cx="12191999" cy="6063512"/>
          </a:xfrm>
          <a:prstGeom prst="rect">
            <a:avLst/>
          </a:prstGeom>
        </p:spPr>
      </p:pic>
      <p:sp>
        <p:nvSpPr>
          <p:cNvPr id="4" name="Rectángulo 1">
            <a:extLst>
              <a:ext uri="{FF2B5EF4-FFF2-40B4-BE49-F238E27FC236}">
                <a16:creationId xmlns:a16="http://schemas.microsoft.com/office/drawing/2014/main" id="{C9BD3976-C9D8-0830-DA48-A07A28AFF11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18" name="Bildobjekt 17" descr="En bild som visar logotyp, Grafik, symbol, vit&#10;&#10;Automatiskt genererad beskrivning">
            <a:extLst>
              <a:ext uri="{FF2B5EF4-FFF2-40B4-BE49-F238E27FC236}">
                <a16:creationId xmlns:a16="http://schemas.microsoft.com/office/drawing/2014/main" id="{668236D5-6BDF-BC44-737D-FF62744C68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3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0"/>
            <a:ext cx="12192663" cy="6857617"/>
          </a:xfrm>
          <a:prstGeom prst="rect">
            <a:avLst/>
          </a:prstGeom>
        </p:spPr>
      </p:pic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19B9813C-7A13-2F94-0F85-70F521CAC3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5303" y="3820933"/>
            <a:ext cx="4580695" cy="5336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8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  <p:pic>
        <p:nvPicPr>
          <p:cNvPr id="21" name="Gráfico 2">
            <a:extLst>
              <a:ext uri="{FF2B5EF4-FFF2-40B4-BE49-F238E27FC236}">
                <a16:creationId xmlns:a16="http://schemas.microsoft.com/office/drawing/2014/main" id="{295C677E-D35C-8C42-5C82-60617933C1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7" name="Platshållare för bild 9">
            <a:extLst>
              <a:ext uri="{FF2B5EF4-FFF2-40B4-BE49-F238E27FC236}">
                <a16:creationId xmlns:a16="http://schemas.microsoft.com/office/drawing/2014/main" id="{65F9FECA-747E-FF57-6F07-55AA06D799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81408" y="694055"/>
            <a:ext cx="3827234" cy="5469873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FC0A647E-2E1F-4A42-C65D-FD0956C4F5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660" y="1845299"/>
            <a:ext cx="4580695" cy="1670879"/>
          </a:xfrm>
        </p:spPr>
        <p:txBody>
          <a:bodyPr anchor="b"/>
          <a:lstStyle>
            <a:lvl1pPr>
              <a:lnSpc>
                <a:spcPct val="90000"/>
              </a:lnSpc>
              <a:defRPr sz="48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Chapter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310481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+ image 1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36F92EA3-2AFF-ABAD-2AB5-8F7E004E7437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4" name="Bildobjekt 23" descr="En bild som visar svart, Grafik, skärmbild, design&#10;&#10;Automatiskt genererad beskrivning">
            <a:extLst>
              <a:ext uri="{FF2B5EF4-FFF2-40B4-BE49-F238E27FC236}">
                <a16:creationId xmlns:a16="http://schemas.microsoft.com/office/drawing/2014/main" id="{BB22710C-5D32-A585-FF6D-6EF1C6F1E4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0"/>
            <a:ext cx="12191999" cy="6063512"/>
          </a:xfrm>
          <a:prstGeom prst="rect">
            <a:avLst/>
          </a:prstGeom>
        </p:spPr>
      </p:pic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225D8391-7053-21A5-FA0E-15AA5CD02B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81408" y="694055"/>
            <a:ext cx="3827234" cy="5469873"/>
          </a:xfrm>
          <a:custGeom>
            <a:avLst/>
            <a:gdLst>
              <a:gd name="connsiteX0" fmla="*/ 200030 w 3827234"/>
              <a:gd name="connsiteY0" fmla="*/ 0 h 5469873"/>
              <a:gd name="connsiteX1" fmla="*/ 3627204 w 3827234"/>
              <a:gd name="connsiteY1" fmla="*/ 0 h 5469873"/>
              <a:gd name="connsiteX2" fmla="*/ 3827234 w 3827234"/>
              <a:gd name="connsiteY2" fmla="*/ 206281 h 5469873"/>
              <a:gd name="connsiteX3" fmla="*/ 3827234 w 3827234"/>
              <a:gd name="connsiteY3" fmla="*/ 5263593 h 5469873"/>
              <a:gd name="connsiteX4" fmla="*/ 3627204 w 3827234"/>
              <a:gd name="connsiteY4" fmla="*/ 5469873 h 5469873"/>
              <a:gd name="connsiteX5" fmla="*/ 200030 w 3827234"/>
              <a:gd name="connsiteY5" fmla="*/ 5469873 h 5469873"/>
              <a:gd name="connsiteX6" fmla="*/ 0 w 3827234"/>
              <a:gd name="connsiteY6" fmla="*/ 5263593 h 5469873"/>
              <a:gd name="connsiteX7" fmla="*/ 0 w 3827234"/>
              <a:gd name="connsiteY7" fmla="*/ 206281 h 5469873"/>
              <a:gd name="connsiteX8" fmla="*/ 200030 w 3827234"/>
              <a:gd name="connsiteY8" fmla="*/ 0 h 546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7234" h="5469873">
                <a:moveTo>
                  <a:pt x="200030" y="0"/>
                </a:moveTo>
                <a:lnTo>
                  <a:pt x="3627204" y="0"/>
                </a:lnTo>
                <a:cubicBezTo>
                  <a:pt x="3737678" y="0"/>
                  <a:pt x="3827234" y="92355"/>
                  <a:pt x="3827234" y="206281"/>
                </a:cubicBezTo>
                <a:lnTo>
                  <a:pt x="3827234" y="5263593"/>
                </a:lnTo>
                <a:cubicBezTo>
                  <a:pt x="3827234" y="5377519"/>
                  <a:pt x="3737678" y="5469873"/>
                  <a:pt x="3627204" y="5469873"/>
                </a:cubicBezTo>
                <a:lnTo>
                  <a:pt x="200030" y="5469873"/>
                </a:lnTo>
                <a:cubicBezTo>
                  <a:pt x="89556" y="5469873"/>
                  <a:pt x="0" y="5377519"/>
                  <a:pt x="0" y="5263593"/>
                </a:cubicBezTo>
                <a:lnTo>
                  <a:pt x="0" y="206281"/>
                </a:lnTo>
                <a:cubicBezTo>
                  <a:pt x="0" y="92355"/>
                  <a:pt x="89556" y="0"/>
                  <a:pt x="2000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pic>
        <p:nvPicPr>
          <p:cNvPr id="13" name="Gráfico 2">
            <a:extLst>
              <a:ext uri="{FF2B5EF4-FFF2-40B4-BE49-F238E27FC236}">
                <a16:creationId xmlns:a16="http://schemas.microsoft.com/office/drawing/2014/main" id="{96FB2DA2-88D0-6EE8-3851-35D91A2672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7A0A4EFC-CBB2-89A9-C9C9-B227E30F28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5305" y="3815161"/>
            <a:ext cx="4580695" cy="5336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8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  <p:sp>
        <p:nvSpPr>
          <p:cNvPr id="2" name="Bild 15">
            <a:extLst>
              <a:ext uri="{FF2B5EF4-FFF2-40B4-BE49-F238E27FC236}">
                <a16:creationId xmlns:a16="http://schemas.microsoft.com/office/drawing/2014/main" id="{AAA1CF5C-FE9E-142B-AA89-0A1E812CDB09}"/>
              </a:ext>
            </a:extLst>
          </p:cNvPr>
          <p:cNvSpPr/>
          <p:nvPr userDrawn="1"/>
        </p:nvSpPr>
        <p:spPr>
          <a:xfrm>
            <a:off x="5151120" y="3456966"/>
            <a:ext cx="7020910" cy="3616653"/>
          </a:xfrm>
          <a:custGeom>
            <a:avLst/>
            <a:gdLst>
              <a:gd name="connsiteX0" fmla="*/ 0 w 8026106"/>
              <a:gd name="connsiteY0" fmla="*/ 4134456 h 4134455"/>
              <a:gd name="connsiteX1" fmla="*/ 2287141 w 8026106"/>
              <a:gd name="connsiteY1" fmla="*/ 1986879 h 4134455"/>
              <a:gd name="connsiteX2" fmla="*/ 4826605 w 8026106"/>
              <a:gd name="connsiteY2" fmla="*/ 3044207 h 4134455"/>
              <a:gd name="connsiteX3" fmla="*/ 8026107 w 8026106"/>
              <a:gd name="connsiteY3" fmla="*/ 44996 h 4134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6106" h="4134455">
                <a:moveTo>
                  <a:pt x="0" y="4134456"/>
                </a:moveTo>
                <a:cubicBezTo>
                  <a:pt x="0" y="4134456"/>
                  <a:pt x="214397" y="1986879"/>
                  <a:pt x="2287141" y="1986879"/>
                </a:cubicBezTo>
                <a:cubicBezTo>
                  <a:pt x="3670327" y="1986879"/>
                  <a:pt x="3959127" y="3044207"/>
                  <a:pt x="4826605" y="3044207"/>
                </a:cubicBezTo>
                <a:cubicBezTo>
                  <a:pt x="6726956" y="3044207"/>
                  <a:pt x="5873473" y="-432246"/>
                  <a:pt x="8026107" y="44996"/>
                </a:cubicBezTo>
              </a:path>
            </a:pathLst>
          </a:custGeom>
          <a:noFill/>
          <a:ln w="3175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Poppins" pitchFamily="2" charset="77"/>
            </a:endParaRPr>
          </a:p>
        </p:txBody>
      </p:sp>
      <p:sp>
        <p:nvSpPr>
          <p:cNvPr id="6" name="Título 6">
            <a:extLst>
              <a:ext uri="{FF2B5EF4-FFF2-40B4-BE49-F238E27FC236}">
                <a16:creationId xmlns:a16="http://schemas.microsoft.com/office/drawing/2014/main" id="{67037770-3F0A-8FBB-7AAB-A87B9C6451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660" y="1845299"/>
            <a:ext cx="4580695" cy="1670879"/>
          </a:xfrm>
        </p:spPr>
        <p:txBody>
          <a:bodyPr anchor="b"/>
          <a:lstStyle>
            <a:lvl1pPr>
              <a:lnSpc>
                <a:spcPct val="90000"/>
              </a:lnSpc>
              <a:defRPr sz="48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Chapter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309171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10719F87-6E60-41E6-32F3-D752739A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787" y="1495168"/>
            <a:ext cx="4067905" cy="1933832"/>
          </a:xfrm>
        </p:spPr>
        <p:txBody>
          <a:bodyPr anchor="b"/>
          <a:lstStyle>
            <a:lvl1pPr>
              <a:lnSpc>
                <a:spcPct val="90000"/>
              </a:lnSpc>
              <a:defRPr sz="130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01.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270F6C64-B43C-73CD-0FD4-C6470C2371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9" y="3429000"/>
            <a:ext cx="3400638" cy="2508320"/>
          </a:xfrm>
        </p:spPr>
        <p:txBody>
          <a:bodyPr/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 i="0">
                <a:solidFill>
                  <a:schemeClr val="tx1"/>
                </a:solidFill>
                <a:cs typeface="Poppins" pitchFamily="2" charset="77"/>
              </a:defRPr>
            </a:lvl1pPr>
            <a:lvl2pPr marL="457200" indent="0">
              <a:buClr>
                <a:schemeClr val="accent1"/>
              </a:buClr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cs typeface="Poppins" pitchFamily="2" charset="77"/>
              </a:defRPr>
            </a:lvl2pPr>
            <a:lvl3pPr marL="914400" indent="0"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cs typeface="Poppins" pitchFamily="2" charset="77"/>
              </a:defRPr>
            </a:lvl3pPr>
            <a:lvl4pPr marL="1371600" indent="0"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cs typeface="Poppins" pitchFamily="2" charset="77"/>
              </a:defRPr>
            </a:lvl4pPr>
            <a:lvl5pPr marL="1828800" indent="0"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/>
              <a:t>Haga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pic>
        <p:nvPicPr>
          <p:cNvPr id="5" name="Gráfico 2">
            <a:extLst>
              <a:ext uri="{FF2B5EF4-FFF2-40B4-BE49-F238E27FC236}">
                <a16:creationId xmlns:a16="http://schemas.microsoft.com/office/drawing/2014/main" id="{703C257E-D47A-F762-3D29-A26F5F81B7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483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7E72B011-CBDA-0B48-3E95-3F3B9D4DE8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4" name="Título 6">
            <a:extLst>
              <a:ext uri="{FF2B5EF4-FFF2-40B4-BE49-F238E27FC236}">
                <a16:creationId xmlns:a16="http://schemas.microsoft.com/office/drawing/2014/main" id="{F6417D43-B6B3-B586-3F57-662F4EDE9A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8574" y="532386"/>
            <a:ext cx="4249736" cy="961195"/>
          </a:xfrm>
        </p:spPr>
        <p:txBody>
          <a:bodyPr anchor="b"/>
          <a:lstStyle>
            <a:lvl1pPr>
              <a:lnSpc>
                <a:spcPct val="90000"/>
              </a:lnSpc>
              <a:defRPr b="1" i="0"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</a:t>
            </a:r>
          </a:p>
        </p:txBody>
      </p:sp>
      <p:sp>
        <p:nvSpPr>
          <p:cNvPr id="6" name="Platshållare för text 7">
            <a:extLst>
              <a:ext uri="{FF2B5EF4-FFF2-40B4-BE49-F238E27FC236}">
                <a16:creationId xmlns:a16="http://schemas.microsoft.com/office/drawing/2014/main" id="{F4AED5B3-4418-90A8-EEB9-4C880910CD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38574" y="2464676"/>
            <a:ext cx="4249736" cy="3263530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 b="0" i="0"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5" name="Platshållare för bild 8">
            <a:extLst>
              <a:ext uri="{FF2B5EF4-FFF2-40B4-BE49-F238E27FC236}">
                <a16:creationId xmlns:a16="http://schemas.microsoft.com/office/drawing/2014/main" id="{4F4BF755-619B-07B7-0233-E125BCE2C3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956300" cy="6858000"/>
          </a:xfrm>
        </p:spPr>
        <p:txBody>
          <a:bodyPr/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1527714C-B6CF-1A5B-2B05-0EC58E4CD2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8575" y="1712305"/>
            <a:ext cx="4249736" cy="5336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059775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987468C1-2453-2B97-8E93-D8657A10B4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23686" y="0"/>
            <a:ext cx="5956300" cy="6858000"/>
          </a:xfrm>
        </p:spPr>
        <p:txBody>
          <a:bodyPr/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pic>
        <p:nvPicPr>
          <p:cNvPr id="7" name="Gráfico 2">
            <a:extLst>
              <a:ext uri="{FF2B5EF4-FFF2-40B4-BE49-F238E27FC236}">
                <a16:creationId xmlns:a16="http://schemas.microsoft.com/office/drawing/2014/main" id="{C1AB97DF-C5B6-43F2-320C-DA32FA08E2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BE51B3B6-455F-D732-2F6D-FB1F30CE90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8389" y="2761033"/>
            <a:ext cx="4249736" cy="3263530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 b="0" i="0"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3" name="Título 6">
            <a:extLst>
              <a:ext uri="{FF2B5EF4-FFF2-40B4-BE49-F238E27FC236}">
                <a16:creationId xmlns:a16="http://schemas.microsoft.com/office/drawing/2014/main" id="{1B6FFD5B-A3EB-E734-AD6B-FF6432CC1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8388" y="833437"/>
            <a:ext cx="4249736" cy="961195"/>
          </a:xfrm>
        </p:spPr>
        <p:txBody>
          <a:bodyPr anchor="b"/>
          <a:lstStyle>
            <a:lvl1pPr>
              <a:lnSpc>
                <a:spcPct val="90000"/>
              </a:lnSpc>
              <a:defRPr b="1" i="0"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</a:t>
            </a:r>
          </a:p>
        </p:txBody>
      </p:sp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08597E56-2ADE-DB76-555A-A216E9FD59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8389" y="2013356"/>
            <a:ext cx="4249736" cy="5336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643992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987468C1-2453-2B97-8E93-D8657A10B4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23686" y="0"/>
            <a:ext cx="5956300" cy="6858000"/>
          </a:xfrm>
        </p:spPr>
        <p:txBody>
          <a:bodyPr/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pic>
        <p:nvPicPr>
          <p:cNvPr id="7" name="Gráfico 2">
            <a:extLst>
              <a:ext uri="{FF2B5EF4-FFF2-40B4-BE49-F238E27FC236}">
                <a16:creationId xmlns:a16="http://schemas.microsoft.com/office/drawing/2014/main" id="{C1AB97DF-C5B6-43F2-320C-DA32FA08E2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B8E6BBEB-0009-85E7-61DE-0BF4E5FFFE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8389" y="2761033"/>
            <a:ext cx="4249736" cy="3263530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 b="0" i="0"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5" name="Título 6">
            <a:extLst>
              <a:ext uri="{FF2B5EF4-FFF2-40B4-BE49-F238E27FC236}">
                <a16:creationId xmlns:a16="http://schemas.microsoft.com/office/drawing/2014/main" id="{33C008FA-83AA-CEFB-73B5-A912BD102D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8388" y="833437"/>
            <a:ext cx="4249736" cy="961195"/>
          </a:xfrm>
        </p:spPr>
        <p:txBody>
          <a:bodyPr anchor="b"/>
          <a:lstStyle>
            <a:lvl1pPr>
              <a:lnSpc>
                <a:spcPct val="90000"/>
              </a:lnSpc>
              <a:defRPr b="1" i="0"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</a:t>
            </a:r>
          </a:p>
        </p:txBody>
      </p:sp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1AF1A8FD-CFCB-8E5A-6292-B2736F6619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8389" y="2013356"/>
            <a:ext cx="4249736" cy="5336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6282110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1">
            <a:extLst>
              <a:ext uri="{FF2B5EF4-FFF2-40B4-BE49-F238E27FC236}">
                <a16:creationId xmlns:a16="http://schemas.microsoft.com/office/drawing/2014/main" id="{7BC1DCB7-A69C-7078-FB80-EFC4C4B1BC42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7E72B011-CBDA-0B48-3E95-3F3B9D4DE8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Platshållare för text 7">
            <a:extLst>
              <a:ext uri="{FF2B5EF4-FFF2-40B4-BE49-F238E27FC236}">
                <a16:creationId xmlns:a16="http://schemas.microsoft.com/office/drawing/2014/main" id="{F4AED5B3-4418-90A8-EEB9-4C880910CD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38574" y="2464676"/>
            <a:ext cx="4249736" cy="3263530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 b="0" i="0"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5" name="Platshållare för bild 8">
            <a:extLst>
              <a:ext uri="{FF2B5EF4-FFF2-40B4-BE49-F238E27FC236}">
                <a16:creationId xmlns:a16="http://schemas.microsoft.com/office/drawing/2014/main" id="{4F4BF755-619B-07B7-0233-E125BCE2C3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956300" cy="6858000"/>
          </a:xfrm>
        </p:spPr>
        <p:txBody>
          <a:bodyPr/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9" name="Título 6">
            <a:extLst>
              <a:ext uri="{FF2B5EF4-FFF2-40B4-BE49-F238E27FC236}">
                <a16:creationId xmlns:a16="http://schemas.microsoft.com/office/drawing/2014/main" id="{9D434DC3-F612-2333-E96F-A0E4E33B06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8574" y="532386"/>
            <a:ext cx="4249736" cy="961195"/>
          </a:xfrm>
        </p:spPr>
        <p:txBody>
          <a:bodyPr anchor="b"/>
          <a:lstStyle>
            <a:lvl1pPr>
              <a:lnSpc>
                <a:spcPct val="90000"/>
              </a:lnSpc>
              <a:defRPr b="1" i="0"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A481AA62-131D-90DD-3FE4-38D91391E8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8575" y="1712305"/>
            <a:ext cx="4249736" cy="5336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171587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0" name="Bildobjekt 19" descr="En bild som visar lila, violett, skärmbild, Färggrann&#10;&#10;Automatiskt genererad beskrivning">
            <a:extLst>
              <a:ext uri="{FF2B5EF4-FFF2-40B4-BE49-F238E27FC236}">
                <a16:creationId xmlns:a16="http://schemas.microsoft.com/office/drawing/2014/main" id="{EECCA949-5E43-9F1E-18D5-EC5A12F8EF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112"/>
          <a:stretch/>
        </p:blipFill>
        <p:spPr>
          <a:xfrm rot="10800000">
            <a:off x="64163" y="1016263"/>
            <a:ext cx="5990271" cy="5841737"/>
          </a:xfrm>
          <a:prstGeom prst="rect">
            <a:avLst/>
          </a:prstGeom>
        </p:spPr>
      </p:pic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DEFCEB48-7876-2BF6-D0ED-251810C4E5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38575" y="2251577"/>
            <a:ext cx="4249736" cy="3263530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marL="285750" marR="0" lvl="0" indent="-28575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marL="285750" marR="0" lvl="0" indent="-28575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marL="285750" marR="0" lvl="0" indent="-28575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marL="285750" marR="0" lvl="0" indent="-28575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noProof="0" dirty="0"/>
          </a:p>
          <a:p>
            <a:pPr lvl="0"/>
            <a:endParaRPr lang="en-GB" noProof="0" dirty="0"/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E57FF43B-5D84-79D4-854E-78328879BC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5" name="Título 6">
            <a:extLst>
              <a:ext uri="{FF2B5EF4-FFF2-40B4-BE49-F238E27FC236}">
                <a16:creationId xmlns:a16="http://schemas.microsoft.com/office/drawing/2014/main" id="{06197C1C-51CB-76A1-BDEE-5949ACE181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8575" y="1397472"/>
            <a:ext cx="4249736" cy="573369"/>
          </a:xfrm>
        </p:spPr>
        <p:txBody>
          <a:bodyPr anchor="ctr"/>
          <a:lstStyle>
            <a:lvl1pPr>
              <a:lnSpc>
                <a:spcPct val="90000"/>
              </a:lnSpc>
              <a:defRPr b="1" i="0"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073626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grap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8" name="Bildobjekt 7" descr="En bild som visar skärmbild, design, typografi&#10;&#10;Automatiskt genererad beskrivning">
            <a:extLst>
              <a:ext uri="{FF2B5EF4-FFF2-40B4-BE49-F238E27FC236}">
                <a16:creationId xmlns:a16="http://schemas.microsoft.com/office/drawing/2014/main" id="{5070EBB7-5708-B8E1-EED4-C515C54F4C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4162" y="1410282"/>
            <a:ext cx="5990271" cy="5447718"/>
          </a:xfrm>
          <a:prstGeom prst="rect">
            <a:avLst/>
          </a:prstGeom>
        </p:spPr>
      </p:pic>
      <p:sp>
        <p:nvSpPr>
          <p:cNvPr id="9" name="Título 6">
            <a:extLst>
              <a:ext uri="{FF2B5EF4-FFF2-40B4-BE49-F238E27FC236}">
                <a16:creationId xmlns:a16="http://schemas.microsoft.com/office/drawing/2014/main" id="{4E9069A6-E401-9EC4-33E2-B5E3829313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8575" y="1397472"/>
            <a:ext cx="4249736" cy="573369"/>
          </a:xfrm>
        </p:spPr>
        <p:txBody>
          <a:bodyPr anchor="ctr"/>
          <a:lstStyle>
            <a:lvl1pPr>
              <a:lnSpc>
                <a:spcPct val="90000"/>
              </a:lnSpc>
              <a:defRPr b="1" i="0"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32007959-FC18-C688-210C-E19F8230DC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38575" y="2251577"/>
            <a:ext cx="4249736" cy="3263530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/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/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marL="285750" marR="0" lvl="0" indent="-28575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marL="285750" marR="0" lvl="0" indent="-28575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marL="285750" marR="0" lvl="0" indent="-28575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marL="285750" marR="0" lvl="0" indent="-28575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noProof="0" dirty="0"/>
          </a:p>
          <a:p>
            <a:pPr lvl="0"/>
            <a:endParaRPr lang="en-GB" noProof="0" dirty="0"/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8331000B-6347-AFDB-228D-13317C8CAF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9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97A3DB5-5F12-121D-A3DD-3FDEFD607B78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4" name="Rectángulo 2">
            <a:extLst>
              <a:ext uri="{FF2B5EF4-FFF2-40B4-BE49-F238E27FC236}">
                <a16:creationId xmlns:a16="http://schemas.microsoft.com/office/drawing/2014/main" id="{1083A203-5354-E425-3354-807DE7FB3BFF}"/>
              </a:ext>
            </a:extLst>
          </p:cNvPr>
          <p:cNvSpPr/>
          <p:nvPr userDrawn="1"/>
        </p:nvSpPr>
        <p:spPr>
          <a:xfrm rot="16200000">
            <a:off x="2667003" y="-2667003"/>
            <a:ext cx="6857994" cy="12192000"/>
          </a:xfrm>
          <a:prstGeom prst="rect">
            <a:avLst/>
          </a:prstGeom>
          <a:solidFill>
            <a:schemeClr val="bg2">
              <a:alpha val="92048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6" name="Bild 20">
            <a:extLst>
              <a:ext uri="{FF2B5EF4-FFF2-40B4-BE49-F238E27FC236}">
                <a16:creationId xmlns:a16="http://schemas.microsoft.com/office/drawing/2014/main" id="{17E4A739-ED43-2AEB-5C3F-D2891580C4F0}"/>
              </a:ext>
            </a:extLst>
          </p:cNvPr>
          <p:cNvSpPr/>
          <p:nvPr/>
        </p:nvSpPr>
        <p:spPr>
          <a:xfrm>
            <a:off x="2042557" y="0"/>
            <a:ext cx="10149443" cy="6859379"/>
          </a:xfrm>
          <a:custGeom>
            <a:avLst/>
            <a:gdLst>
              <a:gd name="connsiteX0" fmla="*/ 9011380 w 10224032"/>
              <a:gd name="connsiteY0" fmla="*/ 0 h 6909789"/>
              <a:gd name="connsiteX1" fmla="*/ 6353713 w 10224032"/>
              <a:gd name="connsiteY1" fmla="*/ 3970816 h 6909789"/>
              <a:gd name="connsiteX2" fmla="*/ 0 w 10224032"/>
              <a:gd name="connsiteY2" fmla="*/ 6909790 h 6909789"/>
              <a:gd name="connsiteX3" fmla="*/ 10224032 w 10224032"/>
              <a:gd name="connsiteY3" fmla="*/ 6909790 h 6909789"/>
              <a:gd name="connsiteX4" fmla="*/ 10224032 w 10224032"/>
              <a:gd name="connsiteY4" fmla="*/ 0 h 6909789"/>
              <a:gd name="connsiteX5" fmla="*/ 9018642 w 10224032"/>
              <a:gd name="connsiteY5" fmla="*/ 0 h 6909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24032" h="6909789">
                <a:moveTo>
                  <a:pt x="9011380" y="0"/>
                </a:moveTo>
                <a:cubicBezTo>
                  <a:pt x="8633789" y="953565"/>
                  <a:pt x="7704331" y="2682792"/>
                  <a:pt x="6353713" y="3970816"/>
                </a:cubicBezTo>
                <a:cubicBezTo>
                  <a:pt x="3979240" y="6226638"/>
                  <a:pt x="1067424" y="6760350"/>
                  <a:pt x="0" y="6909790"/>
                </a:cubicBezTo>
                <a:lnTo>
                  <a:pt x="10224032" y="6909790"/>
                </a:lnTo>
                <a:lnTo>
                  <a:pt x="10224032" y="0"/>
                </a:lnTo>
                <a:cubicBezTo>
                  <a:pt x="10224032" y="0"/>
                  <a:pt x="9018642" y="0"/>
                  <a:pt x="9018642" y="0"/>
                </a:cubicBezTo>
                <a:close/>
              </a:path>
            </a:pathLst>
          </a:custGeom>
          <a:solidFill>
            <a:schemeClr val="bg1">
              <a:alpha val="43000"/>
            </a:schemeClr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Poppins" pitchFamily="2" charset="77"/>
            </a:endParaRP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6FD18B96-E424-9A58-00A9-161577AB0B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5419" y="1001141"/>
            <a:ext cx="8728024" cy="564923"/>
          </a:xfrm>
        </p:spPr>
        <p:txBody>
          <a:bodyPr anchor="ctr"/>
          <a:lstStyle>
            <a:lvl1pPr>
              <a:lnSpc>
                <a:spcPct val="100000"/>
              </a:lnSpc>
              <a:defRPr b="1" i="0"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</a:t>
            </a:r>
          </a:p>
        </p:txBody>
      </p:sp>
      <p:sp>
        <p:nvSpPr>
          <p:cNvPr id="22" name="Marcador de texto 21">
            <a:extLst>
              <a:ext uri="{FF2B5EF4-FFF2-40B4-BE49-F238E27FC236}">
                <a16:creationId xmlns:a16="http://schemas.microsoft.com/office/drawing/2014/main" id="{7116DB15-E148-E37E-758D-ADF23D245D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5419" y="2567823"/>
            <a:ext cx="3943989" cy="1160748"/>
          </a:xfrm>
        </p:spPr>
        <p:txBody>
          <a:bodyPr/>
          <a:lstStyle>
            <a:lvl1pPr marL="0" indent="0">
              <a:buNone/>
              <a:defRPr sz="1100" b="0" i="0">
                <a:cs typeface="Poppins" pitchFamily="2" charset="77"/>
              </a:defRPr>
            </a:lvl1pPr>
            <a:lvl2pPr marL="457200" indent="0">
              <a:buNone/>
              <a:defRPr sz="1000" b="0" i="0">
                <a:cs typeface="Poppins" pitchFamily="2" charset="77"/>
              </a:defRPr>
            </a:lvl2pPr>
            <a:lvl3pPr marL="914400" indent="0">
              <a:buNone/>
              <a:defRPr sz="900" b="0" i="0">
                <a:cs typeface="Poppins" pitchFamily="2" charset="77"/>
              </a:defRPr>
            </a:lvl3pPr>
            <a:lvl4pPr marL="1371600" indent="0">
              <a:buNone/>
              <a:defRPr sz="900" b="0" i="0">
                <a:cs typeface="Poppins" pitchFamily="2" charset="77"/>
              </a:defRPr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5" name="Marcador de texto 21">
            <a:extLst>
              <a:ext uri="{FF2B5EF4-FFF2-40B4-BE49-F238E27FC236}">
                <a16:creationId xmlns:a16="http://schemas.microsoft.com/office/drawing/2014/main" id="{F615435F-54AC-D073-0AD9-D55EDEF412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95419" y="2035817"/>
            <a:ext cx="3943989" cy="37106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6" name="Marcador de texto 21">
            <a:extLst>
              <a:ext uri="{FF2B5EF4-FFF2-40B4-BE49-F238E27FC236}">
                <a16:creationId xmlns:a16="http://schemas.microsoft.com/office/drawing/2014/main" id="{E426A81F-052B-3D5E-93E0-72AEFC74209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95419" y="4608658"/>
            <a:ext cx="3943989" cy="1160748"/>
          </a:xfrm>
        </p:spPr>
        <p:txBody>
          <a:bodyPr/>
          <a:lstStyle>
            <a:lvl1pPr marL="0" indent="0">
              <a:buNone/>
              <a:defRPr sz="1100" b="0" i="0">
                <a:cs typeface="Poppins" pitchFamily="2" charset="77"/>
              </a:defRPr>
            </a:lvl1pPr>
            <a:lvl2pPr marL="457200" indent="0">
              <a:buNone/>
              <a:defRPr sz="1000" b="0" i="0">
                <a:cs typeface="Poppins" pitchFamily="2" charset="77"/>
              </a:defRPr>
            </a:lvl2pPr>
            <a:lvl3pPr marL="914400" indent="0">
              <a:buNone/>
              <a:defRPr sz="900" b="0" i="0">
                <a:cs typeface="Poppins" pitchFamily="2" charset="77"/>
              </a:defRPr>
            </a:lvl3pPr>
            <a:lvl4pPr marL="1371600" indent="0">
              <a:buNone/>
              <a:defRPr sz="900" b="0" i="0">
                <a:cs typeface="Poppins" pitchFamily="2" charset="77"/>
              </a:defRPr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8" name="Marcador de texto 21">
            <a:extLst>
              <a:ext uri="{FF2B5EF4-FFF2-40B4-BE49-F238E27FC236}">
                <a16:creationId xmlns:a16="http://schemas.microsoft.com/office/drawing/2014/main" id="{05453868-B618-9E87-D807-F4FECE26AB0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95419" y="4076652"/>
            <a:ext cx="3943989" cy="37106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10" name="Marcador de texto 21">
            <a:extLst>
              <a:ext uri="{FF2B5EF4-FFF2-40B4-BE49-F238E27FC236}">
                <a16:creationId xmlns:a16="http://schemas.microsoft.com/office/drawing/2014/main" id="{D9D26FC9-72E2-FAB6-FD26-E7F7A573E7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9454" y="2567823"/>
            <a:ext cx="3943989" cy="1160748"/>
          </a:xfrm>
        </p:spPr>
        <p:txBody>
          <a:bodyPr/>
          <a:lstStyle>
            <a:lvl1pPr marL="0" indent="0">
              <a:buNone/>
              <a:defRPr sz="1100" b="0" i="0">
                <a:cs typeface="Poppins" pitchFamily="2" charset="77"/>
              </a:defRPr>
            </a:lvl1pPr>
            <a:lvl2pPr marL="457200" indent="0">
              <a:buNone/>
              <a:defRPr sz="1000" b="0" i="0">
                <a:cs typeface="Poppins" pitchFamily="2" charset="77"/>
              </a:defRPr>
            </a:lvl2pPr>
            <a:lvl3pPr marL="914400" indent="0">
              <a:buNone/>
              <a:defRPr sz="900" b="0" i="0">
                <a:cs typeface="Poppins" pitchFamily="2" charset="77"/>
              </a:defRPr>
            </a:lvl3pPr>
            <a:lvl4pPr marL="1371600" indent="0">
              <a:buNone/>
              <a:defRPr sz="900" b="0" i="0">
                <a:cs typeface="Poppins" pitchFamily="2" charset="77"/>
              </a:defRPr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11" name="Marcador de texto 21">
            <a:extLst>
              <a:ext uri="{FF2B5EF4-FFF2-40B4-BE49-F238E27FC236}">
                <a16:creationId xmlns:a16="http://schemas.microsoft.com/office/drawing/2014/main" id="{6D62BFEE-F361-A322-3EC1-B91C4217C6A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454" y="2035817"/>
            <a:ext cx="3943989" cy="37106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12" name="Marcador de texto 21">
            <a:extLst>
              <a:ext uri="{FF2B5EF4-FFF2-40B4-BE49-F238E27FC236}">
                <a16:creationId xmlns:a16="http://schemas.microsoft.com/office/drawing/2014/main" id="{2B2A2903-6A05-1ADD-594A-2741E3A9E7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454" y="4608658"/>
            <a:ext cx="3943989" cy="1160748"/>
          </a:xfrm>
        </p:spPr>
        <p:txBody>
          <a:bodyPr/>
          <a:lstStyle>
            <a:lvl1pPr marL="0" indent="0">
              <a:buNone/>
              <a:defRPr sz="1100" b="0" i="0">
                <a:cs typeface="Poppins" pitchFamily="2" charset="77"/>
              </a:defRPr>
            </a:lvl1pPr>
            <a:lvl2pPr marL="457200" indent="0">
              <a:buNone/>
              <a:defRPr sz="1000" b="0" i="0">
                <a:cs typeface="Poppins" pitchFamily="2" charset="77"/>
              </a:defRPr>
            </a:lvl2pPr>
            <a:lvl3pPr marL="914400" indent="0">
              <a:buNone/>
              <a:defRPr sz="900" b="0" i="0">
                <a:cs typeface="Poppins" pitchFamily="2" charset="77"/>
              </a:defRPr>
            </a:lvl3pPr>
            <a:lvl4pPr marL="1371600" indent="0">
              <a:buNone/>
              <a:defRPr sz="900" b="0" i="0">
                <a:cs typeface="Poppins" pitchFamily="2" charset="77"/>
              </a:defRPr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13" name="Marcador de texto 21">
            <a:extLst>
              <a:ext uri="{FF2B5EF4-FFF2-40B4-BE49-F238E27FC236}">
                <a16:creationId xmlns:a16="http://schemas.microsoft.com/office/drawing/2014/main" id="{8FE6FBBF-41FC-2677-2590-4DC44EDB975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454" y="4076652"/>
            <a:ext cx="3943989" cy="37106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9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noProof="0" dirty="0"/>
              <a:t>Title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43943899-79A6-15A7-BB53-CE66F27272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95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ty 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9" name="Gráfico 1">
            <a:extLst>
              <a:ext uri="{FF2B5EF4-FFF2-40B4-BE49-F238E27FC236}">
                <a16:creationId xmlns:a16="http://schemas.microsoft.com/office/drawing/2014/main" id="{BD9F78E1-74FD-5D72-B035-1A170F6A73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7608" y="268235"/>
            <a:ext cx="390476" cy="390476"/>
          </a:xfrm>
          <a:prstGeom prst="rect">
            <a:avLst/>
          </a:prstGeom>
        </p:spPr>
      </p:pic>
      <p:pic>
        <p:nvPicPr>
          <p:cNvPr id="2" name="Bildobjekt 1" descr="En bild som visar Syrenfärg, lila, Magenta, violett&#10;&#10;AI-genererat innehåll kan vara felaktigt.">
            <a:extLst>
              <a:ext uri="{FF2B5EF4-FFF2-40B4-BE49-F238E27FC236}">
                <a16:creationId xmlns:a16="http://schemas.microsoft.com/office/drawing/2014/main" id="{419F28E5-5392-566E-3F29-DF8045C4A3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2319" b="17144"/>
          <a:stretch>
            <a:fillRect/>
          </a:stretch>
        </p:blipFill>
        <p:spPr>
          <a:xfrm>
            <a:off x="4599910" y="1670539"/>
            <a:ext cx="7592090" cy="5187461"/>
          </a:xfrm>
          <a:prstGeom prst="rect">
            <a:avLst/>
          </a:prstGeom>
        </p:spPr>
      </p:pic>
      <p:sp>
        <p:nvSpPr>
          <p:cNvPr id="10" name="Título 6">
            <a:extLst>
              <a:ext uri="{FF2B5EF4-FFF2-40B4-BE49-F238E27FC236}">
                <a16:creationId xmlns:a16="http://schemas.microsoft.com/office/drawing/2014/main" id="{A23DCF3A-3D0F-8C9B-D117-67140B2B9C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787" y="920679"/>
            <a:ext cx="3802317" cy="961195"/>
          </a:xfrm>
        </p:spPr>
        <p:txBody>
          <a:bodyPr anchor="b"/>
          <a:lstStyle>
            <a:lvl1pPr>
              <a:lnSpc>
                <a:spcPct val="90000"/>
              </a:lnSpc>
              <a:defRPr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11" name="Platshållare för text 7">
            <a:extLst>
              <a:ext uri="{FF2B5EF4-FFF2-40B4-BE49-F238E27FC236}">
                <a16:creationId xmlns:a16="http://schemas.microsoft.com/office/drawing/2014/main" id="{8065F536-223D-9A56-9D05-A441C7C767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9" y="2091759"/>
            <a:ext cx="3802315" cy="3845561"/>
          </a:xfrm>
        </p:spPr>
        <p:txBody>
          <a:bodyPr/>
          <a:lstStyle>
            <a:lvl1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100" b="0" i="0">
                <a:solidFill>
                  <a:schemeClr val="bg1"/>
                </a:solidFill>
                <a:cs typeface="Poppins" pitchFamily="2" charset="77"/>
              </a:defRPr>
            </a:lvl2pPr>
            <a:lvl3pPr marL="10858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1"/>
                </a:solidFill>
                <a:cs typeface="Poppins" pitchFamily="2" charset="77"/>
              </a:defRPr>
            </a:lvl3pPr>
            <a:lvl4pPr marL="15430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1"/>
                </a:solidFill>
                <a:cs typeface="Poppins" pitchFamily="2" charset="77"/>
              </a:defRPr>
            </a:lvl4pPr>
            <a:lvl5pPr marL="20002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1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344932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mpty 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9" name="Gráfico 1">
            <a:extLst>
              <a:ext uri="{FF2B5EF4-FFF2-40B4-BE49-F238E27FC236}">
                <a16:creationId xmlns:a16="http://schemas.microsoft.com/office/drawing/2014/main" id="{BD9F78E1-74FD-5D72-B035-1A170F6A73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7608" y="268235"/>
            <a:ext cx="390476" cy="390476"/>
          </a:xfrm>
          <a:prstGeom prst="rect">
            <a:avLst/>
          </a:prstGeom>
        </p:spPr>
      </p:pic>
      <p:sp>
        <p:nvSpPr>
          <p:cNvPr id="3" name="Título 6">
            <a:extLst>
              <a:ext uri="{FF2B5EF4-FFF2-40B4-BE49-F238E27FC236}">
                <a16:creationId xmlns:a16="http://schemas.microsoft.com/office/drawing/2014/main" id="{700D416B-70D3-13EF-FA1E-9D83315B92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787" y="463473"/>
            <a:ext cx="9750423" cy="961195"/>
          </a:xfrm>
        </p:spPr>
        <p:txBody>
          <a:bodyPr anchor="b"/>
          <a:lstStyle>
            <a:lvl1pPr>
              <a:lnSpc>
                <a:spcPct val="90000"/>
              </a:lnSpc>
              <a:defRPr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5" name="Platshållare för text 7">
            <a:extLst>
              <a:ext uri="{FF2B5EF4-FFF2-40B4-BE49-F238E27FC236}">
                <a16:creationId xmlns:a16="http://schemas.microsoft.com/office/drawing/2014/main" id="{D0E9FF26-ADB6-E017-5FB5-EC2B28EE9A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9" y="2447153"/>
            <a:ext cx="9750422" cy="3845561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 b="0" i="0">
                <a:solidFill>
                  <a:schemeClr val="bg1"/>
                </a:solidFill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1"/>
                </a:solidFill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1"/>
                </a:solidFill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1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528992AD-D32F-0AC9-9B3D-07B52C90F4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0786" y="1669087"/>
            <a:ext cx="9750421" cy="5336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3538698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ty tex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10719F87-6E60-41E6-32F3-D752739A1C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787" y="463473"/>
            <a:ext cx="9750423" cy="961195"/>
          </a:xfrm>
        </p:spPr>
        <p:txBody>
          <a:bodyPr anchor="b"/>
          <a:lstStyle>
            <a:lvl1pPr>
              <a:lnSpc>
                <a:spcPct val="90000"/>
              </a:lnSpc>
              <a:defRPr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270F6C64-B43C-73CD-0FD4-C6470C2371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9" y="2447153"/>
            <a:ext cx="9750422" cy="3845561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 b="0" i="0">
                <a:solidFill>
                  <a:schemeClr val="tx1"/>
                </a:solidFill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5" name="Gráfico 2">
            <a:extLst>
              <a:ext uri="{FF2B5EF4-FFF2-40B4-BE49-F238E27FC236}">
                <a16:creationId xmlns:a16="http://schemas.microsoft.com/office/drawing/2014/main" id="{703C257E-D47A-F762-3D29-A26F5F81B7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6" name="Marcador de texto 9">
            <a:extLst>
              <a:ext uri="{FF2B5EF4-FFF2-40B4-BE49-F238E27FC236}">
                <a16:creationId xmlns:a16="http://schemas.microsoft.com/office/drawing/2014/main" id="{2D9A44C5-6AE6-CA9A-4553-474E213A79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0786" y="1669087"/>
            <a:ext cx="9750421" cy="5336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7959054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ty tex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5" name="Gráfico 2">
            <a:extLst>
              <a:ext uri="{FF2B5EF4-FFF2-40B4-BE49-F238E27FC236}">
                <a16:creationId xmlns:a16="http://schemas.microsoft.com/office/drawing/2014/main" id="{C66BA552-4E31-2233-A4DB-3A4CC9E8F7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" name="Título 6">
            <a:extLst>
              <a:ext uri="{FF2B5EF4-FFF2-40B4-BE49-F238E27FC236}">
                <a16:creationId xmlns:a16="http://schemas.microsoft.com/office/drawing/2014/main" id="{006B71C3-772A-40AF-9401-F52420386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787" y="463473"/>
            <a:ext cx="9750423" cy="961195"/>
          </a:xfrm>
        </p:spPr>
        <p:txBody>
          <a:bodyPr anchor="b"/>
          <a:lstStyle>
            <a:lvl1pPr>
              <a:lnSpc>
                <a:spcPct val="90000"/>
              </a:lnSpc>
              <a:defRPr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72698FDA-CFAF-07CE-D799-D92B3FB7B4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9" y="2447153"/>
            <a:ext cx="9750422" cy="3845561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 b="0" i="0">
                <a:solidFill>
                  <a:schemeClr val="tx1"/>
                </a:solidFill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1BCDC073-5B1D-29DC-887F-6B93A370A1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0786" y="1669087"/>
            <a:ext cx="9750421" cy="53364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2239464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box deep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5" name="Gráfico 2">
            <a:extLst>
              <a:ext uri="{FF2B5EF4-FFF2-40B4-BE49-F238E27FC236}">
                <a16:creationId xmlns:a16="http://schemas.microsoft.com/office/drawing/2014/main" id="{C66BA552-4E31-2233-A4DB-3A4CC9E8F7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4B0D4001-C6A8-9737-22A1-9AE79E7E90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9" y="2375001"/>
            <a:ext cx="4438601" cy="3562319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 b="0" i="0">
                <a:solidFill>
                  <a:schemeClr val="tx1"/>
                </a:solidFill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cxnSp>
        <p:nvCxnSpPr>
          <p:cNvPr id="2" name="Rak 1">
            <a:extLst>
              <a:ext uri="{FF2B5EF4-FFF2-40B4-BE49-F238E27FC236}">
                <a16:creationId xmlns:a16="http://schemas.microsoft.com/office/drawing/2014/main" id="{21789AA7-74DD-2EBA-B857-A9A91ED1B632}"/>
              </a:ext>
            </a:extLst>
          </p:cNvPr>
          <p:cNvCxnSpPr/>
          <p:nvPr userDrawn="1"/>
        </p:nvCxnSpPr>
        <p:spPr>
          <a:xfrm>
            <a:off x="6729413" y="1002822"/>
            <a:ext cx="0" cy="51149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656939C-8A64-BA86-ACBA-E0610BB64AF8}"/>
              </a:ext>
            </a:extLst>
          </p:cNvPr>
          <p:cNvSpPr>
            <a:spLocks noGrp="1"/>
          </p:cNvSpPr>
          <p:nvPr userDrawn="1"/>
        </p:nvSpPr>
        <p:spPr>
          <a:xfrm>
            <a:off x="7650743" y="1564614"/>
            <a:ext cx="3607801" cy="3966236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ysClr val="windowText" lastClr="000000"/>
                </a:solidFill>
                <a:latin typeface="Poppins Medium" pitchFamily="2" charset="77"/>
                <a:ea typeface="Inter" panose="020B0502030000000004" pitchFamily="34" charset="0"/>
                <a:cs typeface="Poppins Medium" pitchFamily="2" charset="77"/>
              </a:defRPr>
            </a:lvl1pPr>
            <a:lvl2pPr marL="457200" indent="0" algn="ctr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0" i="0" kern="12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0" i="0" kern="12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0" i="0" kern="12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b="0" i="0" kern="12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>
              <a:solidFill>
                <a:schemeClr val="bg1"/>
              </a:solidFill>
            </a:endParaRP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B59FF169-5030-A0F3-0607-B0078DC76FB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31891" y="2286001"/>
            <a:ext cx="2939319" cy="2582562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 b="0" i="0">
                <a:solidFill>
                  <a:schemeClr val="bg1"/>
                </a:solidFill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1"/>
                </a:solidFill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1"/>
                </a:solidFill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bg1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sp>
        <p:nvSpPr>
          <p:cNvPr id="9" name="Título 6">
            <a:extLst>
              <a:ext uri="{FF2B5EF4-FFF2-40B4-BE49-F238E27FC236}">
                <a16:creationId xmlns:a16="http://schemas.microsoft.com/office/drawing/2014/main" id="{8D1A94C5-0371-259E-F2FB-385AABDBD3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788" y="920681"/>
            <a:ext cx="4438583" cy="533646"/>
          </a:xfrm>
        </p:spPr>
        <p:txBody>
          <a:bodyPr anchor="b"/>
          <a:lstStyle>
            <a:lvl1pPr>
              <a:lnSpc>
                <a:spcPct val="90000"/>
              </a:lnSpc>
              <a:defRPr b="1" i="0"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C6240BA6-E236-B0C8-4AD8-E3D6B539B2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0789" y="1751642"/>
            <a:ext cx="4438599" cy="326044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169907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 slid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5" name="Gráfico 2">
            <a:extLst>
              <a:ext uri="{FF2B5EF4-FFF2-40B4-BE49-F238E27FC236}">
                <a16:creationId xmlns:a16="http://schemas.microsoft.com/office/drawing/2014/main" id="{C66BA552-4E31-2233-A4DB-3A4CC9E8F7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6" name="Título 6">
            <a:extLst>
              <a:ext uri="{FF2B5EF4-FFF2-40B4-BE49-F238E27FC236}">
                <a16:creationId xmlns:a16="http://schemas.microsoft.com/office/drawing/2014/main" id="{5E0A1902-FA21-594C-EB0B-1D10CB6C0C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787" y="920679"/>
            <a:ext cx="9750423" cy="961195"/>
          </a:xfrm>
        </p:spPr>
        <p:txBody>
          <a:bodyPr anchor="b"/>
          <a:lstStyle>
            <a:lvl1pPr>
              <a:lnSpc>
                <a:spcPct val="90000"/>
              </a:lnSpc>
              <a:defRPr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Title goes here in one or two lines</a:t>
            </a:r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4B0D4001-C6A8-9737-22A1-9AE79E7E90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20789" y="2091759"/>
            <a:ext cx="9750422" cy="3845561"/>
          </a:xfrm>
        </p:spPr>
        <p:txBody>
          <a:bodyPr/>
          <a:lstStyle>
            <a:lvl1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/>
                </a:solidFill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100" b="0" i="0">
                <a:solidFill>
                  <a:schemeClr val="tx1"/>
                </a:solidFill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cs typeface="Poppins" pitchFamily="2" charset="77"/>
              </a:defRPr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381698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ángulo 1">
            <a:extLst>
              <a:ext uri="{FF2B5EF4-FFF2-40B4-BE49-F238E27FC236}">
                <a16:creationId xmlns:a16="http://schemas.microsoft.com/office/drawing/2014/main" id="{2B39A78B-7D30-A46F-AD89-B7687294AAD7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93" name="Gráfico 2">
            <a:extLst>
              <a:ext uri="{FF2B5EF4-FFF2-40B4-BE49-F238E27FC236}">
                <a16:creationId xmlns:a16="http://schemas.microsoft.com/office/drawing/2014/main" id="{76E94C1E-08D1-A5BD-CE3D-7ECA4EA65D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8" name="Platshållare för text 4">
            <a:extLst>
              <a:ext uri="{FF2B5EF4-FFF2-40B4-BE49-F238E27FC236}">
                <a16:creationId xmlns:a16="http://schemas.microsoft.com/office/drawing/2014/main" id="{60B52F25-F09D-453A-C703-E91292865A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36451" y="5781843"/>
            <a:ext cx="1504589" cy="186959"/>
          </a:xfrm>
        </p:spPr>
        <p:txBody>
          <a:bodyPr/>
          <a:lstStyle>
            <a:lvl1pPr>
              <a:defRPr sz="1000" b="0" i="0">
                <a:cs typeface="Poppins" pitchFamily="2" charset="77"/>
              </a:defRPr>
            </a:lvl1pPr>
          </a:lstStyle>
          <a:p>
            <a:r>
              <a:rPr lang="en-US" dirty="0"/>
              <a:t>Plats för text</a:t>
            </a:r>
          </a:p>
        </p:txBody>
      </p:sp>
      <p:sp>
        <p:nvSpPr>
          <p:cNvPr id="46" name="Platshållare för text 45">
            <a:extLst>
              <a:ext uri="{FF2B5EF4-FFF2-40B4-BE49-F238E27FC236}">
                <a16:creationId xmlns:a16="http://schemas.microsoft.com/office/drawing/2014/main" id="{867D38B2-8B4E-A8C7-928B-7740FA3B5A7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265692" y="1662964"/>
            <a:ext cx="2558291" cy="815515"/>
          </a:xfrm>
          <a:custGeom>
            <a:avLst/>
            <a:gdLst>
              <a:gd name="connsiteX0" fmla="*/ 168581 w 2822259"/>
              <a:gd name="connsiteY0" fmla="*/ 0 h 1011468"/>
              <a:gd name="connsiteX1" fmla="*/ 2653678 w 2822259"/>
              <a:gd name="connsiteY1" fmla="*/ 0 h 1011468"/>
              <a:gd name="connsiteX2" fmla="*/ 2822259 w 2822259"/>
              <a:gd name="connsiteY2" fmla="*/ 168581 h 1011468"/>
              <a:gd name="connsiteX3" fmla="*/ 2822259 w 2822259"/>
              <a:gd name="connsiteY3" fmla="*/ 842887 h 1011468"/>
              <a:gd name="connsiteX4" fmla="*/ 2653678 w 2822259"/>
              <a:gd name="connsiteY4" fmla="*/ 1011468 h 1011468"/>
              <a:gd name="connsiteX5" fmla="*/ 168581 w 2822259"/>
              <a:gd name="connsiteY5" fmla="*/ 1011468 h 1011468"/>
              <a:gd name="connsiteX6" fmla="*/ 0 w 2822259"/>
              <a:gd name="connsiteY6" fmla="*/ 842887 h 1011468"/>
              <a:gd name="connsiteX7" fmla="*/ 0 w 2822259"/>
              <a:gd name="connsiteY7" fmla="*/ 168581 h 1011468"/>
              <a:gd name="connsiteX8" fmla="*/ 168581 w 2822259"/>
              <a:gd name="connsiteY8" fmla="*/ 0 h 101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2259" h="1011468">
                <a:moveTo>
                  <a:pt x="168581" y="0"/>
                </a:moveTo>
                <a:lnTo>
                  <a:pt x="2653678" y="0"/>
                </a:lnTo>
                <a:cubicBezTo>
                  <a:pt x="2746783" y="0"/>
                  <a:pt x="2822259" y="75476"/>
                  <a:pt x="2822259" y="168581"/>
                </a:cubicBezTo>
                <a:lnTo>
                  <a:pt x="2822259" y="842887"/>
                </a:lnTo>
                <a:cubicBezTo>
                  <a:pt x="2822259" y="935992"/>
                  <a:pt x="2746783" y="1011468"/>
                  <a:pt x="2653678" y="1011468"/>
                </a:cubicBezTo>
                <a:lnTo>
                  <a:pt x="168581" y="1011468"/>
                </a:lnTo>
                <a:cubicBezTo>
                  <a:pt x="75476" y="1011468"/>
                  <a:pt x="0" y="935992"/>
                  <a:pt x="0" y="842887"/>
                </a:cubicBezTo>
                <a:lnTo>
                  <a:pt x="0" y="168581"/>
                </a:lnTo>
                <a:cubicBezTo>
                  <a:pt x="0" y="75476"/>
                  <a:pt x="75476" y="0"/>
                  <a:pt x="1685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180000" tIns="108000" rIns="180000" bIns="108000" anchor="ctr">
            <a:noAutofit/>
          </a:bodyPr>
          <a:lstStyle>
            <a:lvl1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47" name="Platshållare för text 46">
            <a:extLst>
              <a:ext uri="{FF2B5EF4-FFF2-40B4-BE49-F238E27FC236}">
                <a16:creationId xmlns:a16="http://schemas.microsoft.com/office/drawing/2014/main" id="{6BDEE2F9-6994-314B-BAE5-D029D206F5F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255532" y="2576528"/>
            <a:ext cx="2558291" cy="815515"/>
          </a:xfrm>
          <a:custGeom>
            <a:avLst/>
            <a:gdLst>
              <a:gd name="connsiteX0" fmla="*/ 168581 w 2822259"/>
              <a:gd name="connsiteY0" fmla="*/ 0 h 1011468"/>
              <a:gd name="connsiteX1" fmla="*/ 2653678 w 2822259"/>
              <a:gd name="connsiteY1" fmla="*/ 0 h 1011468"/>
              <a:gd name="connsiteX2" fmla="*/ 2822259 w 2822259"/>
              <a:gd name="connsiteY2" fmla="*/ 168581 h 1011468"/>
              <a:gd name="connsiteX3" fmla="*/ 2822259 w 2822259"/>
              <a:gd name="connsiteY3" fmla="*/ 842887 h 1011468"/>
              <a:gd name="connsiteX4" fmla="*/ 2653678 w 2822259"/>
              <a:gd name="connsiteY4" fmla="*/ 1011468 h 1011468"/>
              <a:gd name="connsiteX5" fmla="*/ 168581 w 2822259"/>
              <a:gd name="connsiteY5" fmla="*/ 1011468 h 1011468"/>
              <a:gd name="connsiteX6" fmla="*/ 0 w 2822259"/>
              <a:gd name="connsiteY6" fmla="*/ 842887 h 1011468"/>
              <a:gd name="connsiteX7" fmla="*/ 0 w 2822259"/>
              <a:gd name="connsiteY7" fmla="*/ 168581 h 1011468"/>
              <a:gd name="connsiteX8" fmla="*/ 168581 w 2822259"/>
              <a:gd name="connsiteY8" fmla="*/ 0 h 101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2259" h="1011468">
                <a:moveTo>
                  <a:pt x="168581" y="0"/>
                </a:moveTo>
                <a:lnTo>
                  <a:pt x="2653678" y="0"/>
                </a:lnTo>
                <a:cubicBezTo>
                  <a:pt x="2746783" y="0"/>
                  <a:pt x="2822259" y="75476"/>
                  <a:pt x="2822259" y="168581"/>
                </a:cubicBezTo>
                <a:lnTo>
                  <a:pt x="2822259" y="842887"/>
                </a:lnTo>
                <a:cubicBezTo>
                  <a:pt x="2822259" y="935992"/>
                  <a:pt x="2746783" y="1011468"/>
                  <a:pt x="2653678" y="1011468"/>
                </a:cubicBezTo>
                <a:lnTo>
                  <a:pt x="168581" y="1011468"/>
                </a:lnTo>
                <a:cubicBezTo>
                  <a:pt x="75476" y="1011468"/>
                  <a:pt x="0" y="935992"/>
                  <a:pt x="0" y="842887"/>
                </a:cubicBezTo>
                <a:lnTo>
                  <a:pt x="0" y="168581"/>
                </a:lnTo>
                <a:cubicBezTo>
                  <a:pt x="0" y="75476"/>
                  <a:pt x="75476" y="0"/>
                  <a:pt x="1685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180000" tIns="108000" rIns="180000" bIns="108000" anchor="ctr">
            <a:noAutofit/>
          </a:bodyPr>
          <a:lstStyle>
            <a:lvl1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48" name="Platshållare för text 47">
            <a:extLst>
              <a:ext uri="{FF2B5EF4-FFF2-40B4-BE49-F238E27FC236}">
                <a16:creationId xmlns:a16="http://schemas.microsoft.com/office/drawing/2014/main" id="{5E6E48D4-5AA8-659F-9ABD-E67885C19A5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265692" y="3500943"/>
            <a:ext cx="2558291" cy="815515"/>
          </a:xfrm>
          <a:custGeom>
            <a:avLst/>
            <a:gdLst>
              <a:gd name="connsiteX0" fmla="*/ 168581 w 2822259"/>
              <a:gd name="connsiteY0" fmla="*/ 0 h 1011468"/>
              <a:gd name="connsiteX1" fmla="*/ 2653678 w 2822259"/>
              <a:gd name="connsiteY1" fmla="*/ 0 h 1011468"/>
              <a:gd name="connsiteX2" fmla="*/ 2822259 w 2822259"/>
              <a:gd name="connsiteY2" fmla="*/ 168581 h 1011468"/>
              <a:gd name="connsiteX3" fmla="*/ 2822259 w 2822259"/>
              <a:gd name="connsiteY3" fmla="*/ 842887 h 1011468"/>
              <a:gd name="connsiteX4" fmla="*/ 2653678 w 2822259"/>
              <a:gd name="connsiteY4" fmla="*/ 1011468 h 1011468"/>
              <a:gd name="connsiteX5" fmla="*/ 168581 w 2822259"/>
              <a:gd name="connsiteY5" fmla="*/ 1011468 h 1011468"/>
              <a:gd name="connsiteX6" fmla="*/ 0 w 2822259"/>
              <a:gd name="connsiteY6" fmla="*/ 842887 h 1011468"/>
              <a:gd name="connsiteX7" fmla="*/ 0 w 2822259"/>
              <a:gd name="connsiteY7" fmla="*/ 168581 h 1011468"/>
              <a:gd name="connsiteX8" fmla="*/ 168581 w 2822259"/>
              <a:gd name="connsiteY8" fmla="*/ 0 h 101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2259" h="1011468">
                <a:moveTo>
                  <a:pt x="168581" y="0"/>
                </a:moveTo>
                <a:lnTo>
                  <a:pt x="2653678" y="0"/>
                </a:lnTo>
                <a:cubicBezTo>
                  <a:pt x="2746783" y="0"/>
                  <a:pt x="2822259" y="75476"/>
                  <a:pt x="2822259" y="168581"/>
                </a:cubicBezTo>
                <a:lnTo>
                  <a:pt x="2822259" y="842887"/>
                </a:lnTo>
                <a:cubicBezTo>
                  <a:pt x="2822259" y="935992"/>
                  <a:pt x="2746783" y="1011468"/>
                  <a:pt x="2653678" y="1011468"/>
                </a:cubicBezTo>
                <a:lnTo>
                  <a:pt x="168581" y="1011468"/>
                </a:lnTo>
                <a:cubicBezTo>
                  <a:pt x="75476" y="1011468"/>
                  <a:pt x="0" y="935992"/>
                  <a:pt x="0" y="842887"/>
                </a:cubicBezTo>
                <a:lnTo>
                  <a:pt x="0" y="168581"/>
                </a:lnTo>
                <a:cubicBezTo>
                  <a:pt x="0" y="75476"/>
                  <a:pt x="75476" y="0"/>
                  <a:pt x="1685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180000" tIns="108000" rIns="180000" bIns="108000" anchor="ctr">
            <a:noAutofit/>
          </a:bodyPr>
          <a:lstStyle>
            <a:lvl1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49" name="Platshållare för text 48">
            <a:extLst>
              <a:ext uri="{FF2B5EF4-FFF2-40B4-BE49-F238E27FC236}">
                <a16:creationId xmlns:a16="http://schemas.microsoft.com/office/drawing/2014/main" id="{E510E889-E5EE-A955-7B7B-FF26BD948B3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255532" y="4447060"/>
            <a:ext cx="2558291" cy="815515"/>
          </a:xfrm>
          <a:custGeom>
            <a:avLst/>
            <a:gdLst>
              <a:gd name="connsiteX0" fmla="*/ 168581 w 2822259"/>
              <a:gd name="connsiteY0" fmla="*/ 0 h 1011468"/>
              <a:gd name="connsiteX1" fmla="*/ 2653678 w 2822259"/>
              <a:gd name="connsiteY1" fmla="*/ 0 h 1011468"/>
              <a:gd name="connsiteX2" fmla="*/ 2822259 w 2822259"/>
              <a:gd name="connsiteY2" fmla="*/ 168581 h 1011468"/>
              <a:gd name="connsiteX3" fmla="*/ 2822259 w 2822259"/>
              <a:gd name="connsiteY3" fmla="*/ 842887 h 1011468"/>
              <a:gd name="connsiteX4" fmla="*/ 2653678 w 2822259"/>
              <a:gd name="connsiteY4" fmla="*/ 1011468 h 1011468"/>
              <a:gd name="connsiteX5" fmla="*/ 168581 w 2822259"/>
              <a:gd name="connsiteY5" fmla="*/ 1011468 h 1011468"/>
              <a:gd name="connsiteX6" fmla="*/ 0 w 2822259"/>
              <a:gd name="connsiteY6" fmla="*/ 842887 h 1011468"/>
              <a:gd name="connsiteX7" fmla="*/ 0 w 2822259"/>
              <a:gd name="connsiteY7" fmla="*/ 168581 h 1011468"/>
              <a:gd name="connsiteX8" fmla="*/ 168581 w 2822259"/>
              <a:gd name="connsiteY8" fmla="*/ 0 h 101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22259" h="1011468">
                <a:moveTo>
                  <a:pt x="168581" y="0"/>
                </a:moveTo>
                <a:lnTo>
                  <a:pt x="2653678" y="0"/>
                </a:lnTo>
                <a:cubicBezTo>
                  <a:pt x="2746783" y="0"/>
                  <a:pt x="2822259" y="75476"/>
                  <a:pt x="2822259" y="168581"/>
                </a:cubicBezTo>
                <a:lnTo>
                  <a:pt x="2822259" y="842887"/>
                </a:lnTo>
                <a:cubicBezTo>
                  <a:pt x="2822259" y="935992"/>
                  <a:pt x="2746783" y="1011468"/>
                  <a:pt x="2653678" y="1011468"/>
                </a:cubicBezTo>
                <a:lnTo>
                  <a:pt x="168581" y="1011468"/>
                </a:lnTo>
                <a:cubicBezTo>
                  <a:pt x="75476" y="1011468"/>
                  <a:pt x="0" y="935992"/>
                  <a:pt x="0" y="842887"/>
                </a:cubicBezTo>
                <a:lnTo>
                  <a:pt x="0" y="168581"/>
                </a:lnTo>
                <a:cubicBezTo>
                  <a:pt x="0" y="75476"/>
                  <a:pt x="75476" y="0"/>
                  <a:pt x="1685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180000" tIns="108000" rIns="180000" bIns="108000" anchor="ctr">
            <a:noAutofit/>
          </a:bodyPr>
          <a:lstStyle>
            <a:lvl1pPr>
              <a:lnSpc>
                <a:spcPct val="100000"/>
              </a:lnSpc>
              <a:defRPr sz="12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72" name="Platshållare för text 71">
            <a:extLst>
              <a:ext uri="{FF2B5EF4-FFF2-40B4-BE49-F238E27FC236}">
                <a16:creationId xmlns:a16="http://schemas.microsoft.com/office/drawing/2014/main" id="{53177FDD-9762-9292-019C-36076DC5E3C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925392" y="1662965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73" name="Platshållare för text 72">
            <a:extLst>
              <a:ext uri="{FF2B5EF4-FFF2-40B4-BE49-F238E27FC236}">
                <a16:creationId xmlns:a16="http://schemas.microsoft.com/office/drawing/2014/main" id="{30D5047A-8D2F-F497-D41B-FE6A3CF1BD6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306953" y="1662964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74" name="Platshållare för text 73">
            <a:extLst>
              <a:ext uri="{FF2B5EF4-FFF2-40B4-BE49-F238E27FC236}">
                <a16:creationId xmlns:a16="http://schemas.microsoft.com/office/drawing/2014/main" id="{A692ED60-2C09-2E68-5861-97890F51E14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688514" y="1662964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75" name="Platshållare för text 74">
            <a:extLst>
              <a:ext uri="{FF2B5EF4-FFF2-40B4-BE49-F238E27FC236}">
                <a16:creationId xmlns:a16="http://schemas.microsoft.com/office/drawing/2014/main" id="{F64C1FC9-E2D8-7C7E-92D8-A47E9591E7A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070075" y="1662964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76" name="Platshållare för text 75">
            <a:extLst>
              <a:ext uri="{FF2B5EF4-FFF2-40B4-BE49-F238E27FC236}">
                <a16:creationId xmlns:a16="http://schemas.microsoft.com/office/drawing/2014/main" id="{9E8ECF60-9CB9-DCB1-05A0-C4A360814CB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451636" y="1662964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77" name="Platshållare för text 76">
            <a:extLst>
              <a:ext uri="{FF2B5EF4-FFF2-40B4-BE49-F238E27FC236}">
                <a16:creationId xmlns:a16="http://schemas.microsoft.com/office/drawing/2014/main" id="{280DDE2A-9E23-DEA2-3E8A-495C9D077E0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925392" y="2576528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78" name="Platshållare för text 77">
            <a:extLst>
              <a:ext uri="{FF2B5EF4-FFF2-40B4-BE49-F238E27FC236}">
                <a16:creationId xmlns:a16="http://schemas.microsoft.com/office/drawing/2014/main" id="{08496D83-9495-A331-0E95-FDF63659CAA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306953" y="2576527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79" name="Platshållare för text 78">
            <a:extLst>
              <a:ext uri="{FF2B5EF4-FFF2-40B4-BE49-F238E27FC236}">
                <a16:creationId xmlns:a16="http://schemas.microsoft.com/office/drawing/2014/main" id="{15EA22D0-6CD2-A00A-2918-BBCCA25A770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88514" y="2576527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80" name="Platshållare för text 79">
            <a:extLst>
              <a:ext uri="{FF2B5EF4-FFF2-40B4-BE49-F238E27FC236}">
                <a16:creationId xmlns:a16="http://schemas.microsoft.com/office/drawing/2014/main" id="{040C9F1D-12DB-2730-8530-A03953E815C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070075" y="2576527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81" name="Platshållare för text 80">
            <a:extLst>
              <a:ext uri="{FF2B5EF4-FFF2-40B4-BE49-F238E27FC236}">
                <a16:creationId xmlns:a16="http://schemas.microsoft.com/office/drawing/2014/main" id="{DE03CAF5-624A-3D91-3ABB-C0485DCAE1E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51636" y="2576527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82" name="Platshållare för text 81">
            <a:extLst>
              <a:ext uri="{FF2B5EF4-FFF2-40B4-BE49-F238E27FC236}">
                <a16:creationId xmlns:a16="http://schemas.microsoft.com/office/drawing/2014/main" id="{83B01127-4ED8-7D5C-7C21-FA0A1A8D73C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925392" y="3500943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83" name="Platshållare för text 82">
            <a:extLst>
              <a:ext uri="{FF2B5EF4-FFF2-40B4-BE49-F238E27FC236}">
                <a16:creationId xmlns:a16="http://schemas.microsoft.com/office/drawing/2014/main" id="{5F6359DE-5E3C-5820-E70C-606D644DF2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306953" y="3500942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84" name="Platshållare för text 83">
            <a:extLst>
              <a:ext uri="{FF2B5EF4-FFF2-40B4-BE49-F238E27FC236}">
                <a16:creationId xmlns:a16="http://schemas.microsoft.com/office/drawing/2014/main" id="{C3DF7953-3060-C234-FFCE-90350549BF8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688514" y="3500942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85" name="Platshållare för text 84">
            <a:extLst>
              <a:ext uri="{FF2B5EF4-FFF2-40B4-BE49-F238E27FC236}">
                <a16:creationId xmlns:a16="http://schemas.microsoft.com/office/drawing/2014/main" id="{AAFFDEFC-0E9D-3969-8A24-BEE61AFC8D3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070075" y="3500942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86" name="Platshållare för text 85">
            <a:extLst>
              <a:ext uri="{FF2B5EF4-FFF2-40B4-BE49-F238E27FC236}">
                <a16:creationId xmlns:a16="http://schemas.microsoft.com/office/drawing/2014/main" id="{6530983E-6518-AF40-2019-CC31EAD7BA84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451636" y="3500942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87" name="Platshållare för text 86">
            <a:extLst>
              <a:ext uri="{FF2B5EF4-FFF2-40B4-BE49-F238E27FC236}">
                <a16:creationId xmlns:a16="http://schemas.microsoft.com/office/drawing/2014/main" id="{883FB979-E2F6-7BDF-A7CC-F202CD67E8A4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925392" y="4447060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88" name="Platshållare för text 87">
            <a:extLst>
              <a:ext uri="{FF2B5EF4-FFF2-40B4-BE49-F238E27FC236}">
                <a16:creationId xmlns:a16="http://schemas.microsoft.com/office/drawing/2014/main" id="{7564EF29-9483-1A47-28BE-A06DA70D3951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306953" y="4447059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89" name="Platshållare för text 88">
            <a:extLst>
              <a:ext uri="{FF2B5EF4-FFF2-40B4-BE49-F238E27FC236}">
                <a16:creationId xmlns:a16="http://schemas.microsoft.com/office/drawing/2014/main" id="{0A41AFAE-1F32-F00C-5982-B8E8692D7BBB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688514" y="4447059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90" name="Platshållare för text 89">
            <a:extLst>
              <a:ext uri="{FF2B5EF4-FFF2-40B4-BE49-F238E27FC236}">
                <a16:creationId xmlns:a16="http://schemas.microsoft.com/office/drawing/2014/main" id="{A8FCD7C3-4BD0-680C-7AFA-2B6F21020655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070075" y="4447059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91" name="Platshållare för text 90">
            <a:extLst>
              <a:ext uri="{FF2B5EF4-FFF2-40B4-BE49-F238E27FC236}">
                <a16:creationId xmlns:a16="http://schemas.microsoft.com/office/drawing/2014/main" id="{3C41FF48-FBC9-B5D3-9A13-F111229260AC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451636" y="4447059"/>
            <a:ext cx="1280152" cy="815515"/>
          </a:xfrm>
          <a:custGeom>
            <a:avLst/>
            <a:gdLst>
              <a:gd name="connsiteX0" fmla="*/ 135922 w 1280152"/>
              <a:gd name="connsiteY0" fmla="*/ 0 h 815515"/>
              <a:gd name="connsiteX1" fmla="*/ 1144230 w 1280152"/>
              <a:gd name="connsiteY1" fmla="*/ 0 h 815515"/>
              <a:gd name="connsiteX2" fmla="*/ 1280152 w 1280152"/>
              <a:gd name="connsiteY2" fmla="*/ 135922 h 815515"/>
              <a:gd name="connsiteX3" fmla="*/ 1280152 w 1280152"/>
              <a:gd name="connsiteY3" fmla="*/ 679593 h 815515"/>
              <a:gd name="connsiteX4" fmla="*/ 1144230 w 1280152"/>
              <a:gd name="connsiteY4" fmla="*/ 815515 h 815515"/>
              <a:gd name="connsiteX5" fmla="*/ 135922 w 1280152"/>
              <a:gd name="connsiteY5" fmla="*/ 815515 h 815515"/>
              <a:gd name="connsiteX6" fmla="*/ 0 w 1280152"/>
              <a:gd name="connsiteY6" fmla="*/ 679593 h 815515"/>
              <a:gd name="connsiteX7" fmla="*/ 0 w 1280152"/>
              <a:gd name="connsiteY7" fmla="*/ 135922 h 815515"/>
              <a:gd name="connsiteX8" fmla="*/ 135922 w 1280152"/>
              <a:gd name="connsiteY8" fmla="*/ 0 h 81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0152" h="815515">
                <a:moveTo>
                  <a:pt x="135922" y="0"/>
                </a:moveTo>
                <a:lnTo>
                  <a:pt x="1144230" y="0"/>
                </a:lnTo>
                <a:cubicBezTo>
                  <a:pt x="1219298" y="0"/>
                  <a:pt x="1280152" y="60854"/>
                  <a:pt x="1280152" y="135922"/>
                </a:cubicBezTo>
                <a:lnTo>
                  <a:pt x="1280152" y="679593"/>
                </a:lnTo>
                <a:cubicBezTo>
                  <a:pt x="1280152" y="754661"/>
                  <a:pt x="1219298" y="815515"/>
                  <a:pt x="1144230" y="815515"/>
                </a:cubicBezTo>
                <a:lnTo>
                  <a:pt x="135922" y="815515"/>
                </a:lnTo>
                <a:cubicBezTo>
                  <a:pt x="60854" y="815515"/>
                  <a:pt x="0" y="754661"/>
                  <a:pt x="0" y="679593"/>
                </a:cubicBezTo>
                <a:lnTo>
                  <a:pt x="0" y="135922"/>
                </a:lnTo>
                <a:cubicBezTo>
                  <a:pt x="0" y="60854"/>
                  <a:pt x="60854" y="0"/>
                  <a:pt x="13592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108000" tIns="72000" rIns="108000" bIns="72000" anchor="ctr">
            <a:noAutofit/>
          </a:bodyPr>
          <a:lstStyle>
            <a:lvl1pPr>
              <a:lnSpc>
                <a:spcPct val="100000"/>
              </a:lnSpc>
              <a:defRPr sz="1000" b="0" i="0">
                <a:cs typeface="Poppins" pitchFamily="2" charset="77"/>
              </a:defRPr>
            </a:lvl1pPr>
          </a:lstStyle>
          <a:p>
            <a:pPr lvl="0"/>
            <a:r>
              <a:rPr lang="sv-SE" dirty="0"/>
              <a:t>Plats för text</a:t>
            </a:r>
            <a:endParaRPr lang="en-US" dirty="0"/>
          </a:p>
        </p:txBody>
      </p:sp>
      <p:sp>
        <p:nvSpPr>
          <p:cNvPr id="98" name="Platshållare för innehåll 97">
            <a:extLst>
              <a:ext uri="{FF2B5EF4-FFF2-40B4-BE49-F238E27FC236}">
                <a16:creationId xmlns:a16="http://schemas.microsoft.com/office/drawing/2014/main" id="{E54991CB-C803-D425-36D9-E80ADF4DAE2B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3925392" y="5770497"/>
            <a:ext cx="209650" cy="209650"/>
          </a:xfrm>
          <a:custGeom>
            <a:avLst/>
            <a:gdLst>
              <a:gd name="connsiteX0" fmla="*/ 104825 w 209650"/>
              <a:gd name="connsiteY0" fmla="*/ 0 h 209650"/>
              <a:gd name="connsiteX1" fmla="*/ 209650 w 209650"/>
              <a:gd name="connsiteY1" fmla="*/ 104825 h 209650"/>
              <a:gd name="connsiteX2" fmla="*/ 104825 w 209650"/>
              <a:gd name="connsiteY2" fmla="*/ 209650 h 209650"/>
              <a:gd name="connsiteX3" fmla="*/ 0 w 209650"/>
              <a:gd name="connsiteY3" fmla="*/ 104825 h 209650"/>
              <a:gd name="connsiteX4" fmla="*/ 104825 w 209650"/>
              <a:gd name="connsiteY4" fmla="*/ 0 h 2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650" h="209650">
                <a:moveTo>
                  <a:pt x="104825" y="0"/>
                </a:moveTo>
                <a:cubicBezTo>
                  <a:pt x="162718" y="0"/>
                  <a:pt x="209650" y="46932"/>
                  <a:pt x="209650" y="104825"/>
                </a:cubicBezTo>
                <a:cubicBezTo>
                  <a:pt x="209650" y="162718"/>
                  <a:pt x="162718" y="209650"/>
                  <a:pt x="104825" y="209650"/>
                </a:cubicBezTo>
                <a:cubicBezTo>
                  <a:pt x="46932" y="209650"/>
                  <a:pt x="0" y="162718"/>
                  <a:pt x="0" y="104825"/>
                </a:cubicBezTo>
                <a:cubicBezTo>
                  <a:pt x="0" y="46932"/>
                  <a:pt x="46932" y="0"/>
                  <a:pt x="10482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9" name="Platshållare för text 4">
            <a:extLst>
              <a:ext uri="{FF2B5EF4-FFF2-40B4-BE49-F238E27FC236}">
                <a16:creationId xmlns:a16="http://schemas.microsoft.com/office/drawing/2014/main" id="{6413AFAF-AD27-10A7-F976-C66B48C9ADD1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503402" y="5781843"/>
            <a:ext cx="1504589" cy="186959"/>
          </a:xfrm>
        </p:spPr>
        <p:txBody>
          <a:bodyPr/>
          <a:lstStyle>
            <a:lvl1pPr>
              <a:defRPr sz="1000" b="0" i="0">
                <a:cs typeface="Poppins" pitchFamily="2" charset="77"/>
              </a:defRPr>
            </a:lvl1pPr>
          </a:lstStyle>
          <a:p>
            <a:r>
              <a:rPr lang="en-US" dirty="0"/>
              <a:t>Plats för text</a:t>
            </a:r>
          </a:p>
        </p:txBody>
      </p:sp>
      <p:sp>
        <p:nvSpPr>
          <p:cNvPr id="100" name="Platshållare för innehåll 99">
            <a:extLst>
              <a:ext uri="{FF2B5EF4-FFF2-40B4-BE49-F238E27FC236}">
                <a16:creationId xmlns:a16="http://schemas.microsoft.com/office/drawing/2014/main" id="{B5B35375-8849-DE0C-4B0E-47FE85789D92}"/>
              </a:ext>
            </a:extLst>
          </p:cNvPr>
          <p:cNvSpPr>
            <a:spLocks noGrp="1"/>
          </p:cNvSpPr>
          <p:nvPr>
            <p:ph sz="quarter" idx="68" hasCustomPrompt="1"/>
          </p:nvPr>
        </p:nvSpPr>
        <p:spPr>
          <a:xfrm>
            <a:off x="6192343" y="5770497"/>
            <a:ext cx="209650" cy="209650"/>
          </a:xfrm>
          <a:custGeom>
            <a:avLst/>
            <a:gdLst>
              <a:gd name="connsiteX0" fmla="*/ 104825 w 209650"/>
              <a:gd name="connsiteY0" fmla="*/ 0 h 209650"/>
              <a:gd name="connsiteX1" fmla="*/ 209650 w 209650"/>
              <a:gd name="connsiteY1" fmla="*/ 104825 h 209650"/>
              <a:gd name="connsiteX2" fmla="*/ 104825 w 209650"/>
              <a:gd name="connsiteY2" fmla="*/ 209650 h 209650"/>
              <a:gd name="connsiteX3" fmla="*/ 0 w 209650"/>
              <a:gd name="connsiteY3" fmla="*/ 104825 h 209650"/>
              <a:gd name="connsiteX4" fmla="*/ 104825 w 209650"/>
              <a:gd name="connsiteY4" fmla="*/ 0 h 2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650" h="209650">
                <a:moveTo>
                  <a:pt x="104825" y="0"/>
                </a:moveTo>
                <a:cubicBezTo>
                  <a:pt x="162718" y="0"/>
                  <a:pt x="209650" y="46932"/>
                  <a:pt x="209650" y="104825"/>
                </a:cubicBezTo>
                <a:cubicBezTo>
                  <a:pt x="209650" y="162718"/>
                  <a:pt x="162718" y="209650"/>
                  <a:pt x="104825" y="209650"/>
                </a:cubicBezTo>
                <a:cubicBezTo>
                  <a:pt x="46932" y="209650"/>
                  <a:pt x="0" y="162718"/>
                  <a:pt x="0" y="104825"/>
                </a:cubicBezTo>
                <a:cubicBezTo>
                  <a:pt x="0" y="46932"/>
                  <a:pt x="46932" y="0"/>
                  <a:pt x="10482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3" name="Platshållare för text 4">
            <a:extLst>
              <a:ext uri="{FF2B5EF4-FFF2-40B4-BE49-F238E27FC236}">
                <a16:creationId xmlns:a16="http://schemas.microsoft.com/office/drawing/2014/main" id="{98A366D1-6E03-113F-07D4-E5A452F52071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236451" y="6140431"/>
            <a:ext cx="1504589" cy="186959"/>
          </a:xfrm>
        </p:spPr>
        <p:txBody>
          <a:bodyPr/>
          <a:lstStyle>
            <a:lvl1pPr>
              <a:defRPr sz="1000" b="0" i="0">
                <a:cs typeface="Poppins" pitchFamily="2" charset="77"/>
              </a:defRPr>
            </a:lvl1pPr>
          </a:lstStyle>
          <a:p>
            <a:r>
              <a:rPr lang="en-US" dirty="0"/>
              <a:t>Plats för text</a:t>
            </a:r>
          </a:p>
        </p:txBody>
      </p:sp>
      <p:sp>
        <p:nvSpPr>
          <p:cNvPr id="104" name="Platshållare för innehåll 103">
            <a:extLst>
              <a:ext uri="{FF2B5EF4-FFF2-40B4-BE49-F238E27FC236}">
                <a16:creationId xmlns:a16="http://schemas.microsoft.com/office/drawing/2014/main" id="{8299071C-ACD5-1571-1414-9E52496FB61D}"/>
              </a:ext>
            </a:extLst>
          </p:cNvPr>
          <p:cNvSpPr>
            <a:spLocks noGrp="1"/>
          </p:cNvSpPr>
          <p:nvPr>
            <p:ph sz="quarter" idx="70" hasCustomPrompt="1"/>
          </p:nvPr>
        </p:nvSpPr>
        <p:spPr>
          <a:xfrm>
            <a:off x="3925392" y="6129085"/>
            <a:ext cx="209650" cy="209650"/>
          </a:xfrm>
          <a:custGeom>
            <a:avLst/>
            <a:gdLst>
              <a:gd name="connsiteX0" fmla="*/ 104825 w 209650"/>
              <a:gd name="connsiteY0" fmla="*/ 0 h 209650"/>
              <a:gd name="connsiteX1" fmla="*/ 209650 w 209650"/>
              <a:gd name="connsiteY1" fmla="*/ 104825 h 209650"/>
              <a:gd name="connsiteX2" fmla="*/ 104825 w 209650"/>
              <a:gd name="connsiteY2" fmla="*/ 209650 h 209650"/>
              <a:gd name="connsiteX3" fmla="*/ 0 w 209650"/>
              <a:gd name="connsiteY3" fmla="*/ 104825 h 209650"/>
              <a:gd name="connsiteX4" fmla="*/ 104825 w 209650"/>
              <a:gd name="connsiteY4" fmla="*/ 0 h 2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650" h="209650">
                <a:moveTo>
                  <a:pt x="104825" y="0"/>
                </a:moveTo>
                <a:cubicBezTo>
                  <a:pt x="162718" y="0"/>
                  <a:pt x="209650" y="46932"/>
                  <a:pt x="209650" y="104825"/>
                </a:cubicBezTo>
                <a:cubicBezTo>
                  <a:pt x="209650" y="162718"/>
                  <a:pt x="162718" y="209650"/>
                  <a:pt x="104825" y="209650"/>
                </a:cubicBezTo>
                <a:cubicBezTo>
                  <a:pt x="46932" y="209650"/>
                  <a:pt x="0" y="162718"/>
                  <a:pt x="0" y="104825"/>
                </a:cubicBezTo>
                <a:cubicBezTo>
                  <a:pt x="0" y="46932"/>
                  <a:pt x="46932" y="0"/>
                  <a:pt x="10482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5" name="Platshållare för text 4">
            <a:extLst>
              <a:ext uri="{FF2B5EF4-FFF2-40B4-BE49-F238E27FC236}">
                <a16:creationId xmlns:a16="http://schemas.microsoft.com/office/drawing/2014/main" id="{8A9465D9-E408-07F4-1A00-91D4D45825D5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503402" y="6140431"/>
            <a:ext cx="1504589" cy="186959"/>
          </a:xfrm>
        </p:spPr>
        <p:txBody>
          <a:bodyPr/>
          <a:lstStyle>
            <a:lvl1pPr>
              <a:defRPr sz="1000" b="0" i="0">
                <a:cs typeface="Poppins" pitchFamily="2" charset="77"/>
              </a:defRPr>
            </a:lvl1pPr>
          </a:lstStyle>
          <a:p>
            <a:r>
              <a:rPr lang="en-US" dirty="0"/>
              <a:t>Plats för text</a:t>
            </a:r>
          </a:p>
        </p:txBody>
      </p:sp>
      <p:sp>
        <p:nvSpPr>
          <p:cNvPr id="106" name="Platshållare för innehåll 105">
            <a:extLst>
              <a:ext uri="{FF2B5EF4-FFF2-40B4-BE49-F238E27FC236}">
                <a16:creationId xmlns:a16="http://schemas.microsoft.com/office/drawing/2014/main" id="{192D25F8-822C-A97C-F14A-A43D27593817}"/>
              </a:ext>
            </a:extLst>
          </p:cNvPr>
          <p:cNvSpPr>
            <a:spLocks noGrp="1"/>
          </p:cNvSpPr>
          <p:nvPr>
            <p:ph sz="quarter" idx="72" hasCustomPrompt="1"/>
          </p:nvPr>
        </p:nvSpPr>
        <p:spPr>
          <a:xfrm>
            <a:off x="6192343" y="6129085"/>
            <a:ext cx="209650" cy="209650"/>
          </a:xfrm>
          <a:custGeom>
            <a:avLst/>
            <a:gdLst>
              <a:gd name="connsiteX0" fmla="*/ 104825 w 209650"/>
              <a:gd name="connsiteY0" fmla="*/ 0 h 209650"/>
              <a:gd name="connsiteX1" fmla="*/ 209650 w 209650"/>
              <a:gd name="connsiteY1" fmla="*/ 104825 h 209650"/>
              <a:gd name="connsiteX2" fmla="*/ 104825 w 209650"/>
              <a:gd name="connsiteY2" fmla="*/ 209650 h 209650"/>
              <a:gd name="connsiteX3" fmla="*/ 0 w 209650"/>
              <a:gd name="connsiteY3" fmla="*/ 104825 h 209650"/>
              <a:gd name="connsiteX4" fmla="*/ 104825 w 209650"/>
              <a:gd name="connsiteY4" fmla="*/ 0 h 2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650" h="209650">
                <a:moveTo>
                  <a:pt x="104825" y="0"/>
                </a:moveTo>
                <a:cubicBezTo>
                  <a:pt x="162718" y="0"/>
                  <a:pt x="209650" y="46932"/>
                  <a:pt x="209650" y="104825"/>
                </a:cubicBezTo>
                <a:cubicBezTo>
                  <a:pt x="209650" y="162718"/>
                  <a:pt x="162718" y="209650"/>
                  <a:pt x="104825" y="209650"/>
                </a:cubicBezTo>
                <a:cubicBezTo>
                  <a:pt x="46932" y="209650"/>
                  <a:pt x="0" y="162718"/>
                  <a:pt x="0" y="104825"/>
                </a:cubicBezTo>
                <a:cubicBezTo>
                  <a:pt x="0" y="46932"/>
                  <a:pt x="46932" y="0"/>
                  <a:pt x="10482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ítulo 6">
            <a:extLst>
              <a:ext uri="{FF2B5EF4-FFF2-40B4-BE49-F238E27FC236}">
                <a16:creationId xmlns:a16="http://schemas.microsoft.com/office/drawing/2014/main" id="{F8D3F714-DDE2-E5FB-A599-F4557573B2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Table</a:t>
            </a:r>
          </a:p>
        </p:txBody>
      </p:sp>
      <p:sp>
        <p:nvSpPr>
          <p:cNvPr id="3" name="Platshållare för text 4">
            <a:extLst>
              <a:ext uri="{FF2B5EF4-FFF2-40B4-BE49-F238E27FC236}">
                <a16:creationId xmlns:a16="http://schemas.microsoft.com/office/drawing/2014/main" id="{01687883-A1E5-BBDC-D7D4-A08E4B6A3120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676586" y="6140431"/>
            <a:ext cx="1504589" cy="186959"/>
          </a:xfrm>
        </p:spPr>
        <p:txBody>
          <a:bodyPr/>
          <a:lstStyle>
            <a:lvl1pPr>
              <a:defRPr sz="1000" b="0" i="0">
                <a:cs typeface="Poppins" pitchFamily="2" charset="77"/>
              </a:defRPr>
            </a:lvl1pPr>
          </a:lstStyle>
          <a:p>
            <a:r>
              <a:rPr lang="en-US" dirty="0"/>
              <a:t>Plats för text</a:t>
            </a:r>
          </a:p>
        </p:txBody>
      </p:sp>
      <p:sp>
        <p:nvSpPr>
          <p:cNvPr id="4" name="Platshållare för innehåll 105">
            <a:extLst>
              <a:ext uri="{FF2B5EF4-FFF2-40B4-BE49-F238E27FC236}">
                <a16:creationId xmlns:a16="http://schemas.microsoft.com/office/drawing/2014/main" id="{0FD5A1B5-6FBA-AD96-2251-94B5E648956D}"/>
              </a:ext>
            </a:extLst>
          </p:cNvPr>
          <p:cNvSpPr>
            <a:spLocks noGrp="1"/>
          </p:cNvSpPr>
          <p:nvPr>
            <p:ph sz="quarter" idx="74" hasCustomPrompt="1"/>
          </p:nvPr>
        </p:nvSpPr>
        <p:spPr>
          <a:xfrm>
            <a:off x="8365527" y="6129085"/>
            <a:ext cx="209650" cy="209650"/>
          </a:xfrm>
          <a:custGeom>
            <a:avLst/>
            <a:gdLst>
              <a:gd name="connsiteX0" fmla="*/ 104825 w 209650"/>
              <a:gd name="connsiteY0" fmla="*/ 0 h 209650"/>
              <a:gd name="connsiteX1" fmla="*/ 209650 w 209650"/>
              <a:gd name="connsiteY1" fmla="*/ 104825 h 209650"/>
              <a:gd name="connsiteX2" fmla="*/ 104825 w 209650"/>
              <a:gd name="connsiteY2" fmla="*/ 209650 h 209650"/>
              <a:gd name="connsiteX3" fmla="*/ 0 w 209650"/>
              <a:gd name="connsiteY3" fmla="*/ 104825 h 209650"/>
              <a:gd name="connsiteX4" fmla="*/ 104825 w 209650"/>
              <a:gd name="connsiteY4" fmla="*/ 0 h 2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650" h="209650">
                <a:moveTo>
                  <a:pt x="104825" y="0"/>
                </a:moveTo>
                <a:cubicBezTo>
                  <a:pt x="162718" y="0"/>
                  <a:pt x="209650" y="46932"/>
                  <a:pt x="209650" y="104825"/>
                </a:cubicBezTo>
                <a:cubicBezTo>
                  <a:pt x="209650" y="162718"/>
                  <a:pt x="162718" y="209650"/>
                  <a:pt x="104825" y="209650"/>
                </a:cubicBezTo>
                <a:cubicBezTo>
                  <a:pt x="46932" y="209650"/>
                  <a:pt x="0" y="162718"/>
                  <a:pt x="0" y="104825"/>
                </a:cubicBezTo>
                <a:cubicBezTo>
                  <a:pt x="0" y="46932"/>
                  <a:pt x="46932" y="0"/>
                  <a:pt x="10482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73359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purple 3 columns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0D5154BB-D779-A97A-99B6-14C905C34E2E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ABF047-753B-ACE4-7E02-012035FBC9F7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795748" y="1457524"/>
            <a:ext cx="8903919" cy="523770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Marcador de texto 16">
            <a:extLst>
              <a:ext uri="{FF2B5EF4-FFF2-40B4-BE49-F238E27FC236}">
                <a16:creationId xmlns:a16="http://schemas.microsoft.com/office/drawing/2014/main" id="{8021B34F-B508-3AB0-F41F-6C11C7DAC0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60822" y="1603761"/>
            <a:ext cx="2644882" cy="241601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42" name="Marcador de texto 16">
            <a:extLst>
              <a:ext uri="{FF2B5EF4-FFF2-40B4-BE49-F238E27FC236}">
                <a16:creationId xmlns:a16="http://schemas.microsoft.com/office/drawing/2014/main" id="{B6794818-BCDD-FB66-9903-06EDFDA5EE6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979042" y="1603761"/>
            <a:ext cx="2597415" cy="241601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2" name="Platshållare för text 19">
            <a:extLst>
              <a:ext uri="{FF2B5EF4-FFF2-40B4-BE49-F238E27FC236}">
                <a16:creationId xmlns:a16="http://schemas.microsoft.com/office/drawing/2014/main" id="{41EAF907-EEF0-AA1B-29B6-0117702D4C15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795354" y="2002902"/>
            <a:ext cx="8903920" cy="1011290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0" name="Marcador de texto 16">
            <a:extLst>
              <a:ext uri="{FF2B5EF4-FFF2-40B4-BE49-F238E27FC236}">
                <a16:creationId xmlns:a16="http://schemas.microsoft.com/office/drawing/2014/main" id="{DC6F8571-FD78-82F9-DF35-F41B3657ECC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125040" y="1603762"/>
            <a:ext cx="2601339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51" name="Marcador de texto 16">
            <a:extLst>
              <a:ext uri="{FF2B5EF4-FFF2-40B4-BE49-F238E27FC236}">
                <a16:creationId xmlns:a16="http://schemas.microsoft.com/office/drawing/2014/main" id="{0F7DCB96-DBA3-AD46-98EA-8713436E8D8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125040" y="2204888"/>
            <a:ext cx="2601339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52" name="Marcador de texto 16">
            <a:extLst>
              <a:ext uri="{FF2B5EF4-FFF2-40B4-BE49-F238E27FC236}">
                <a16:creationId xmlns:a16="http://schemas.microsoft.com/office/drawing/2014/main" id="{AD245433-1DAF-2B92-E480-E7E82351F99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125040" y="3184255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53" name="Marcador de texto 16">
            <a:extLst>
              <a:ext uri="{FF2B5EF4-FFF2-40B4-BE49-F238E27FC236}">
                <a16:creationId xmlns:a16="http://schemas.microsoft.com/office/drawing/2014/main" id="{947967B9-7F61-BD78-F123-AB7268B10E0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125040" y="3843808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54" name="Marcador de texto 16">
            <a:extLst>
              <a:ext uri="{FF2B5EF4-FFF2-40B4-BE49-F238E27FC236}">
                <a16:creationId xmlns:a16="http://schemas.microsoft.com/office/drawing/2014/main" id="{2EB1EFBD-527C-F8F9-A5D7-E238018AB90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125040" y="4491486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55" name="Marcador de texto 16">
            <a:extLst>
              <a:ext uri="{FF2B5EF4-FFF2-40B4-BE49-F238E27FC236}">
                <a16:creationId xmlns:a16="http://schemas.microsoft.com/office/drawing/2014/main" id="{57A1F885-C677-2EAC-2896-C543B85604A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125040" y="5139167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pic>
        <p:nvPicPr>
          <p:cNvPr id="70" name="Gráfico 2">
            <a:extLst>
              <a:ext uri="{FF2B5EF4-FFF2-40B4-BE49-F238E27FC236}">
                <a16:creationId xmlns:a16="http://schemas.microsoft.com/office/drawing/2014/main" id="{66E020BC-5B0E-2C32-0207-EF7B22050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66" name="Marcador de texto 16">
            <a:extLst>
              <a:ext uri="{FF2B5EF4-FFF2-40B4-BE49-F238E27FC236}">
                <a16:creationId xmlns:a16="http://schemas.microsoft.com/office/drawing/2014/main" id="{309976F1-4E10-D0A1-BD2A-99E9B621126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975118" y="2204888"/>
            <a:ext cx="2601339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73" name="Marcador de texto 16">
            <a:extLst>
              <a:ext uri="{FF2B5EF4-FFF2-40B4-BE49-F238E27FC236}">
                <a16:creationId xmlns:a16="http://schemas.microsoft.com/office/drawing/2014/main" id="{3C23E615-08C7-E515-9927-052190EA81D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975118" y="3184255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74" name="Marcador de texto 16">
            <a:extLst>
              <a:ext uri="{FF2B5EF4-FFF2-40B4-BE49-F238E27FC236}">
                <a16:creationId xmlns:a16="http://schemas.microsoft.com/office/drawing/2014/main" id="{066FBA0B-1106-F59F-F8D8-F20860441C94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975118" y="3843808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75" name="Marcador de texto 16">
            <a:extLst>
              <a:ext uri="{FF2B5EF4-FFF2-40B4-BE49-F238E27FC236}">
                <a16:creationId xmlns:a16="http://schemas.microsoft.com/office/drawing/2014/main" id="{6A2BB8EC-78A8-3053-C01E-45B6CF9F723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975118" y="4491486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76" name="Marcador de texto 16">
            <a:extLst>
              <a:ext uri="{FF2B5EF4-FFF2-40B4-BE49-F238E27FC236}">
                <a16:creationId xmlns:a16="http://schemas.microsoft.com/office/drawing/2014/main" id="{3F604BB4-0B9A-EC3E-3F98-CB24C9059955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975118" y="5139167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77" name="Marcador de texto 16">
            <a:extLst>
              <a:ext uri="{FF2B5EF4-FFF2-40B4-BE49-F238E27FC236}">
                <a16:creationId xmlns:a16="http://schemas.microsoft.com/office/drawing/2014/main" id="{7B732DCA-5C0D-66B3-17F7-57E5F4ADB19B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7860822" y="2204888"/>
            <a:ext cx="2601339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78" name="Marcador de texto 16">
            <a:extLst>
              <a:ext uri="{FF2B5EF4-FFF2-40B4-BE49-F238E27FC236}">
                <a16:creationId xmlns:a16="http://schemas.microsoft.com/office/drawing/2014/main" id="{4A28B2F8-438D-8B19-CCB3-7C0D9487CDD6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7860822" y="3184255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79" name="Marcador de texto 16">
            <a:extLst>
              <a:ext uri="{FF2B5EF4-FFF2-40B4-BE49-F238E27FC236}">
                <a16:creationId xmlns:a16="http://schemas.microsoft.com/office/drawing/2014/main" id="{FC539B0D-4BE5-07B3-16C2-AFD5F5773A7C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7860822" y="3843808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80" name="Marcador de texto 16">
            <a:extLst>
              <a:ext uri="{FF2B5EF4-FFF2-40B4-BE49-F238E27FC236}">
                <a16:creationId xmlns:a16="http://schemas.microsoft.com/office/drawing/2014/main" id="{2BF04B1B-6888-4145-B352-0F36B6E6718F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7860822" y="4491486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81" name="Marcador de texto 16">
            <a:extLst>
              <a:ext uri="{FF2B5EF4-FFF2-40B4-BE49-F238E27FC236}">
                <a16:creationId xmlns:a16="http://schemas.microsoft.com/office/drawing/2014/main" id="{07DD8C78-2750-E54A-79BD-617F76C05DB2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860822" y="5139167"/>
            <a:ext cx="2601339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3" name="Platshållare för text 48">
            <a:extLst>
              <a:ext uri="{FF2B5EF4-FFF2-40B4-BE49-F238E27FC236}">
                <a16:creationId xmlns:a16="http://schemas.microsoft.com/office/drawing/2014/main" id="{2C9F73FE-8340-B660-4E22-9F51FCB91373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1795354" y="3726247"/>
            <a:ext cx="8903920" cy="65227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" name="Platshållare för text 48">
            <a:extLst>
              <a:ext uri="{FF2B5EF4-FFF2-40B4-BE49-F238E27FC236}">
                <a16:creationId xmlns:a16="http://schemas.microsoft.com/office/drawing/2014/main" id="{7EB9F709-AF41-CA39-B810-0F42A10E1C0B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795354" y="5010761"/>
            <a:ext cx="8903920" cy="65227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Título 6">
            <a:extLst>
              <a:ext uri="{FF2B5EF4-FFF2-40B4-BE49-F238E27FC236}">
                <a16:creationId xmlns:a16="http://schemas.microsoft.com/office/drawing/2014/main" id="{F2F477C3-287E-BDAA-5B77-2AA9B2B165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Table</a:t>
            </a:r>
          </a:p>
        </p:txBody>
      </p:sp>
    </p:spTree>
    <p:extLst>
      <p:ext uri="{BB962C8B-B14F-4D97-AF65-F5344CB8AC3E}">
        <p14:creationId xmlns:p14="http://schemas.microsoft.com/office/powerpoint/2010/main" val="11997281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ight 4 columns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0D5154BB-D779-A97A-99B6-14C905C34E2E}"/>
              </a:ext>
            </a:extLst>
          </p:cNvPr>
          <p:cNvSpPr/>
          <p:nvPr userDrawn="1"/>
        </p:nvSpPr>
        <p:spPr>
          <a:xfrm rot="16200000">
            <a:off x="2666998" y="-2667002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49" name="Platshållare för text 48">
            <a:extLst>
              <a:ext uri="{FF2B5EF4-FFF2-40B4-BE49-F238E27FC236}">
                <a16:creationId xmlns:a16="http://schemas.microsoft.com/office/drawing/2014/main" id="{CA336E61-8BB2-0FFA-8BEB-D4E85731ABA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60294" y="3457596"/>
            <a:ext cx="10271411" cy="652272"/>
          </a:xfrm>
          <a:custGeom>
            <a:avLst/>
            <a:gdLst>
              <a:gd name="connsiteX0" fmla="*/ 87297 w 10027920"/>
              <a:gd name="connsiteY0" fmla="*/ 0 h 523770"/>
              <a:gd name="connsiteX1" fmla="*/ 9940623 w 10027920"/>
              <a:gd name="connsiteY1" fmla="*/ 0 h 523770"/>
              <a:gd name="connsiteX2" fmla="*/ 10027920 w 10027920"/>
              <a:gd name="connsiteY2" fmla="*/ 87297 h 523770"/>
              <a:gd name="connsiteX3" fmla="*/ 10027920 w 10027920"/>
              <a:gd name="connsiteY3" fmla="*/ 436473 h 523770"/>
              <a:gd name="connsiteX4" fmla="*/ 9940623 w 10027920"/>
              <a:gd name="connsiteY4" fmla="*/ 523770 h 523770"/>
              <a:gd name="connsiteX5" fmla="*/ 87297 w 10027920"/>
              <a:gd name="connsiteY5" fmla="*/ 523770 h 523770"/>
              <a:gd name="connsiteX6" fmla="*/ 0 w 10027920"/>
              <a:gd name="connsiteY6" fmla="*/ 436473 h 523770"/>
              <a:gd name="connsiteX7" fmla="*/ 0 w 10027920"/>
              <a:gd name="connsiteY7" fmla="*/ 87297 h 523770"/>
              <a:gd name="connsiteX8" fmla="*/ 87297 w 10027920"/>
              <a:gd name="connsiteY8" fmla="*/ 0 h 52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27920" h="523770">
                <a:moveTo>
                  <a:pt x="87297" y="0"/>
                </a:moveTo>
                <a:lnTo>
                  <a:pt x="9940623" y="0"/>
                </a:lnTo>
                <a:cubicBezTo>
                  <a:pt x="9988836" y="0"/>
                  <a:pt x="10027920" y="39084"/>
                  <a:pt x="10027920" y="87297"/>
                </a:cubicBezTo>
                <a:lnTo>
                  <a:pt x="10027920" y="436473"/>
                </a:lnTo>
                <a:cubicBezTo>
                  <a:pt x="10027920" y="484686"/>
                  <a:pt x="9988836" y="523770"/>
                  <a:pt x="9940623" y="523770"/>
                </a:cubicBezTo>
                <a:lnTo>
                  <a:pt x="87297" y="523770"/>
                </a:lnTo>
                <a:cubicBezTo>
                  <a:pt x="39084" y="523770"/>
                  <a:pt x="0" y="484686"/>
                  <a:pt x="0" y="436473"/>
                </a:cubicBezTo>
                <a:lnTo>
                  <a:pt x="0" y="87297"/>
                </a:lnTo>
                <a:cubicBezTo>
                  <a:pt x="0" y="39084"/>
                  <a:pt x="39084" y="0"/>
                  <a:pt x="87297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8" name="Platshållare för text 57">
            <a:extLst>
              <a:ext uri="{FF2B5EF4-FFF2-40B4-BE49-F238E27FC236}">
                <a16:creationId xmlns:a16="http://schemas.microsoft.com/office/drawing/2014/main" id="{979E9FDD-44C6-9FC8-F01F-431F992E271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60294" y="4763882"/>
            <a:ext cx="10271411" cy="652272"/>
          </a:xfrm>
          <a:custGeom>
            <a:avLst/>
            <a:gdLst>
              <a:gd name="connsiteX0" fmla="*/ 87297 w 10027920"/>
              <a:gd name="connsiteY0" fmla="*/ 0 h 523770"/>
              <a:gd name="connsiteX1" fmla="*/ 9940623 w 10027920"/>
              <a:gd name="connsiteY1" fmla="*/ 0 h 523770"/>
              <a:gd name="connsiteX2" fmla="*/ 10027920 w 10027920"/>
              <a:gd name="connsiteY2" fmla="*/ 87297 h 523770"/>
              <a:gd name="connsiteX3" fmla="*/ 10027920 w 10027920"/>
              <a:gd name="connsiteY3" fmla="*/ 436473 h 523770"/>
              <a:gd name="connsiteX4" fmla="*/ 9940623 w 10027920"/>
              <a:gd name="connsiteY4" fmla="*/ 523770 h 523770"/>
              <a:gd name="connsiteX5" fmla="*/ 87297 w 10027920"/>
              <a:gd name="connsiteY5" fmla="*/ 523770 h 523770"/>
              <a:gd name="connsiteX6" fmla="*/ 0 w 10027920"/>
              <a:gd name="connsiteY6" fmla="*/ 436473 h 523770"/>
              <a:gd name="connsiteX7" fmla="*/ 0 w 10027920"/>
              <a:gd name="connsiteY7" fmla="*/ 87297 h 523770"/>
              <a:gd name="connsiteX8" fmla="*/ 87297 w 10027920"/>
              <a:gd name="connsiteY8" fmla="*/ 0 h 52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27920" h="523770">
                <a:moveTo>
                  <a:pt x="87297" y="0"/>
                </a:moveTo>
                <a:lnTo>
                  <a:pt x="9940623" y="0"/>
                </a:lnTo>
                <a:cubicBezTo>
                  <a:pt x="9988836" y="0"/>
                  <a:pt x="10027920" y="39084"/>
                  <a:pt x="10027920" y="87297"/>
                </a:cubicBezTo>
                <a:lnTo>
                  <a:pt x="10027920" y="436473"/>
                </a:lnTo>
                <a:cubicBezTo>
                  <a:pt x="10027920" y="484686"/>
                  <a:pt x="9988836" y="523770"/>
                  <a:pt x="9940623" y="523770"/>
                </a:cubicBezTo>
                <a:lnTo>
                  <a:pt x="87297" y="523770"/>
                </a:lnTo>
                <a:cubicBezTo>
                  <a:pt x="39084" y="523770"/>
                  <a:pt x="0" y="484686"/>
                  <a:pt x="0" y="436473"/>
                </a:cubicBezTo>
                <a:lnTo>
                  <a:pt x="0" y="87297"/>
                </a:lnTo>
                <a:cubicBezTo>
                  <a:pt x="0" y="39084"/>
                  <a:pt x="39084" y="0"/>
                  <a:pt x="87297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ABF047-753B-ACE4-7E02-012035FBC9F7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62925" y="1336936"/>
            <a:ext cx="10271411" cy="523770"/>
          </a:xfrm>
          <a:custGeom>
            <a:avLst/>
            <a:gdLst>
              <a:gd name="connsiteX0" fmla="*/ 87297 w 10027920"/>
              <a:gd name="connsiteY0" fmla="*/ 0 h 523770"/>
              <a:gd name="connsiteX1" fmla="*/ 9940623 w 10027920"/>
              <a:gd name="connsiteY1" fmla="*/ 0 h 523770"/>
              <a:gd name="connsiteX2" fmla="*/ 10027920 w 10027920"/>
              <a:gd name="connsiteY2" fmla="*/ 87297 h 523770"/>
              <a:gd name="connsiteX3" fmla="*/ 10027920 w 10027920"/>
              <a:gd name="connsiteY3" fmla="*/ 436473 h 523770"/>
              <a:gd name="connsiteX4" fmla="*/ 9940623 w 10027920"/>
              <a:gd name="connsiteY4" fmla="*/ 523770 h 523770"/>
              <a:gd name="connsiteX5" fmla="*/ 87297 w 10027920"/>
              <a:gd name="connsiteY5" fmla="*/ 523770 h 523770"/>
              <a:gd name="connsiteX6" fmla="*/ 0 w 10027920"/>
              <a:gd name="connsiteY6" fmla="*/ 436473 h 523770"/>
              <a:gd name="connsiteX7" fmla="*/ 0 w 10027920"/>
              <a:gd name="connsiteY7" fmla="*/ 87297 h 523770"/>
              <a:gd name="connsiteX8" fmla="*/ 87297 w 10027920"/>
              <a:gd name="connsiteY8" fmla="*/ 0 h 52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27920" h="523770">
                <a:moveTo>
                  <a:pt x="87297" y="0"/>
                </a:moveTo>
                <a:lnTo>
                  <a:pt x="9940623" y="0"/>
                </a:lnTo>
                <a:cubicBezTo>
                  <a:pt x="9988836" y="0"/>
                  <a:pt x="10027920" y="39084"/>
                  <a:pt x="10027920" y="87297"/>
                </a:cubicBezTo>
                <a:lnTo>
                  <a:pt x="10027920" y="436473"/>
                </a:lnTo>
                <a:cubicBezTo>
                  <a:pt x="10027920" y="484686"/>
                  <a:pt x="9988836" y="523770"/>
                  <a:pt x="9940623" y="523770"/>
                </a:cubicBezTo>
                <a:lnTo>
                  <a:pt x="87297" y="523770"/>
                </a:lnTo>
                <a:cubicBezTo>
                  <a:pt x="39084" y="523770"/>
                  <a:pt x="0" y="484686"/>
                  <a:pt x="0" y="436473"/>
                </a:cubicBezTo>
                <a:lnTo>
                  <a:pt x="0" y="87297"/>
                </a:lnTo>
                <a:cubicBezTo>
                  <a:pt x="0" y="39084"/>
                  <a:pt x="39084" y="0"/>
                  <a:pt x="87297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96186F7B-1F72-ED7F-2F1B-FE89CDADF16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62925" y="1860706"/>
            <a:ext cx="10271411" cy="947435"/>
          </a:xfrm>
          <a:custGeom>
            <a:avLst/>
            <a:gdLst>
              <a:gd name="connsiteX0" fmla="*/ 87297 w 10027920"/>
              <a:gd name="connsiteY0" fmla="*/ 0 h 523770"/>
              <a:gd name="connsiteX1" fmla="*/ 9940623 w 10027920"/>
              <a:gd name="connsiteY1" fmla="*/ 0 h 523770"/>
              <a:gd name="connsiteX2" fmla="*/ 10027920 w 10027920"/>
              <a:gd name="connsiteY2" fmla="*/ 87297 h 523770"/>
              <a:gd name="connsiteX3" fmla="*/ 10027920 w 10027920"/>
              <a:gd name="connsiteY3" fmla="*/ 436473 h 523770"/>
              <a:gd name="connsiteX4" fmla="*/ 9940623 w 10027920"/>
              <a:gd name="connsiteY4" fmla="*/ 523770 h 523770"/>
              <a:gd name="connsiteX5" fmla="*/ 87297 w 10027920"/>
              <a:gd name="connsiteY5" fmla="*/ 523770 h 523770"/>
              <a:gd name="connsiteX6" fmla="*/ 0 w 10027920"/>
              <a:gd name="connsiteY6" fmla="*/ 436473 h 523770"/>
              <a:gd name="connsiteX7" fmla="*/ 0 w 10027920"/>
              <a:gd name="connsiteY7" fmla="*/ 87297 h 523770"/>
              <a:gd name="connsiteX8" fmla="*/ 87297 w 10027920"/>
              <a:gd name="connsiteY8" fmla="*/ 0 h 523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27920" h="523770">
                <a:moveTo>
                  <a:pt x="87297" y="0"/>
                </a:moveTo>
                <a:lnTo>
                  <a:pt x="9940623" y="0"/>
                </a:lnTo>
                <a:cubicBezTo>
                  <a:pt x="9988836" y="0"/>
                  <a:pt x="10027920" y="39084"/>
                  <a:pt x="10027920" y="87297"/>
                </a:cubicBezTo>
                <a:lnTo>
                  <a:pt x="10027920" y="436473"/>
                </a:lnTo>
                <a:cubicBezTo>
                  <a:pt x="10027920" y="484686"/>
                  <a:pt x="9988836" y="523770"/>
                  <a:pt x="9940623" y="523770"/>
                </a:cubicBezTo>
                <a:lnTo>
                  <a:pt x="87297" y="523770"/>
                </a:lnTo>
                <a:cubicBezTo>
                  <a:pt x="39084" y="523770"/>
                  <a:pt x="0" y="484686"/>
                  <a:pt x="0" y="436473"/>
                </a:cubicBezTo>
                <a:lnTo>
                  <a:pt x="0" y="87297"/>
                </a:lnTo>
                <a:cubicBezTo>
                  <a:pt x="0" y="39084"/>
                  <a:pt x="39084" y="0"/>
                  <a:pt x="87297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8" name="Marcador de texto 16">
            <a:extLst>
              <a:ext uri="{FF2B5EF4-FFF2-40B4-BE49-F238E27FC236}">
                <a16:creationId xmlns:a16="http://schemas.microsoft.com/office/drawing/2014/main" id="{A867821E-5BF1-9DC1-9FB0-75BC049EFEF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17267" y="1478021"/>
            <a:ext cx="2201774" cy="241601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29" name="Marcador de texto 16">
            <a:extLst>
              <a:ext uri="{FF2B5EF4-FFF2-40B4-BE49-F238E27FC236}">
                <a16:creationId xmlns:a16="http://schemas.microsoft.com/office/drawing/2014/main" id="{AE270A39-3100-4409-353F-418371E1BDC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17267" y="2068174"/>
            <a:ext cx="2201774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ysClr val="windowText" lastClr="000000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Lorem ipsum dolor sit amet, consum lira farem ron in si</a:t>
            </a:r>
          </a:p>
        </p:txBody>
      </p:sp>
      <p:sp>
        <p:nvSpPr>
          <p:cNvPr id="30" name="Marcador de texto 16">
            <a:extLst>
              <a:ext uri="{FF2B5EF4-FFF2-40B4-BE49-F238E27FC236}">
                <a16:creationId xmlns:a16="http://schemas.microsoft.com/office/drawing/2014/main" id="{B16E6D67-59BA-E148-3756-A24BF78EDF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17267" y="2935856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31" name="Marcador de texto 16">
            <a:extLst>
              <a:ext uri="{FF2B5EF4-FFF2-40B4-BE49-F238E27FC236}">
                <a16:creationId xmlns:a16="http://schemas.microsoft.com/office/drawing/2014/main" id="{E01980EF-1EDC-C6D6-99A1-0C31886586D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17267" y="3595409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32" name="Marcador de texto 16">
            <a:extLst>
              <a:ext uri="{FF2B5EF4-FFF2-40B4-BE49-F238E27FC236}">
                <a16:creationId xmlns:a16="http://schemas.microsoft.com/office/drawing/2014/main" id="{D5148B73-1102-E232-19DC-CC6EEED9C3A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917267" y="4243087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33" name="Marcador de texto 16">
            <a:extLst>
              <a:ext uri="{FF2B5EF4-FFF2-40B4-BE49-F238E27FC236}">
                <a16:creationId xmlns:a16="http://schemas.microsoft.com/office/drawing/2014/main" id="{456D1FB5-50C9-6E4F-7EC3-1B145ECB803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17267" y="4890768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34" name="Marcador de texto 16">
            <a:extLst>
              <a:ext uri="{FF2B5EF4-FFF2-40B4-BE49-F238E27FC236}">
                <a16:creationId xmlns:a16="http://schemas.microsoft.com/office/drawing/2014/main" id="{66480570-435B-1C1E-9315-CD2C47388D3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7267" y="5550324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35" name="Marcador de texto 16">
            <a:extLst>
              <a:ext uri="{FF2B5EF4-FFF2-40B4-BE49-F238E27FC236}">
                <a16:creationId xmlns:a16="http://schemas.microsoft.com/office/drawing/2014/main" id="{8021B34F-B508-3AB0-F41F-6C11C7DAC0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47062" y="1478021"/>
            <a:ext cx="2201774" cy="241601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36" name="Marcador de texto 16">
            <a:extLst>
              <a:ext uri="{FF2B5EF4-FFF2-40B4-BE49-F238E27FC236}">
                <a16:creationId xmlns:a16="http://schemas.microsoft.com/office/drawing/2014/main" id="{A6901EC1-A9DD-60D5-8317-D320A8ED3C6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47062" y="2068174"/>
            <a:ext cx="2201774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ysClr val="windowText" lastClr="000000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7" name="Marcador de texto 16">
            <a:extLst>
              <a:ext uri="{FF2B5EF4-FFF2-40B4-BE49-F238E27FC236}">
                <a16:creationId xmlns:a16="http://schemas.microsoft.com/office/drawing/2014/main" id="{DE0BAA7B-FAA2-D2E2-04D3-F8CC2EE4A94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47062" y="2935856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38" name="Marcador de texto 16">
            <a:extLst>
              <a:ext uri="{FF2B5EF4-FFF2-40B4-BE49-F238E27FC236}">
                <a16:creationId xmlns:a16="http://schemas.microsoft.com/office/drawing/2014/main" id="{CD5FA5B3-CFD5-CCE7-168C-548EB10AEB1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47062" y="3595409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39" name="Marcador de texto 16">
            <a:extLst>
              <a:ext uri="{FF2B5EF4-FFF2-40B4-BE49-F238E27FC236}">
                <a16:creationId xmlns:a16="http://schemas.microsoft.com/office/drawing/2014/main" id="{FC4C85E1-40A9-A06C-4615-6A7CF6A301F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47062" y="4243087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40" name="Marcador de texto 16">
            <a:extLst>
              <a:ext uri="{FF2B5EF4-FFF2-40B4-BE49-F238E27FC236}">
                <a16:creationId xmlns:a16="http://schemas.microsoft.com/office/drawing/2014/main" id="{EF1F9207-D692-BE7D-1EE3-B9CAE208FF2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47062" y="4890768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41" name="Marcador de texto 16">
            <a:extLst>
              <a:ext uri="{FF2B5EF4-FFF2-40B4-BE49-F238E27FC236}">
                <a16:creationId xmlns:a16="http://schemas.microsoft.com/office/drawing/2014/main" id="{6D4F190F-E86B-25BC-9843-B209CC74865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47062" y="5550324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42" name="Marcador de texto 16">
            <a:extLst>
              <a:ext uri="{FF2B5EF4-FFF2-40B4-BE49-F238E27FC236}">
                <a16:creationId xmlns:a16="http://schemas.microsoft.com/office/drawing/2014/main" id="{B6794818-BCDD-FB66-9903-06EDFDA5EE6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76857" y="1478021"/>
            <a:ext cx="2201774" cy="241601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43" name="Marcador de texto 16">
            <a:extLst>
              <a:ext uri="{FF2B5EF4-FFF2-40B4-BE49-F238E27FC236}">
                <a16:creationId xmlns:a16="http://schemas.microsoft.com/office/drawing/2014/main" id="{C7D4D2F7-5EAE-9A5D-9FD8-6164DB95B4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776857" y="2068174"/>
            <a:ext cx="2201774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ysClr val="windowText" lastClr="000000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44" name="Marcador de texto 16">
            <a:extLst>
              <a:ext uri="{FF2B5EF4-FFF2-40B4-BE49-F238E27FC236}">
                <a16:creationId xmlns:a16="http://schemas.microsoft.com/office/drawing/2014/main" id="{33006F53-A3BD-03D8-0AEB-3D7C35B5274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776857" y="2935856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45" name="Marcador de texto 16">
            <a:extLst>
              <a:ext uri="{FF2B5EF4-FFF2-40B4-BE49-F238E27FC236}">
                <a16:creationId xmlns:a16="http://schemas.microsoft.com/office/drawing/2014/main" id="{69A39347-1E18-B3D3-1BB8-8ECED1F2857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776857" y="3595409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46" name="Marcador de texto 16">
            <a:extLst>
              <a:ext uri="{FF2B5EF4-FFF2-40B4-BE49-F238E27FC236}">
                <a16:creationId xmlns:a16="http://schemas.microsoft.com/office/drawing/2014/main" id="{B936972F-B5DD-B226-7698-5947DF84DA7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776857" y="4243087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47" name="Marcador de texto 16">
            <a:extLst>
              <a:ext uri="{FF2B5EF4-FFF2-40B4-BE49-F238E27FC236}">
                <a16:creationId xmlns:a16="http://schemas.microsoft.com/office/drawing/2014/main" id="{78B6C04B-8E66-14C8-7145-C0B2C6BEBA5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776857" y="4890768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48" name="Marcador de texto 16">
            <a:extLst>
              <a:ext uri="{FF2B5EF4-FFF2-40B4-BE49-F238E27FC236}">
                <a16:creationId xmlns:a16="http://schemas.microsoft.com/office/drawing/2014/main" id="{80268BCB-9A1B-5822-BA35-447F6DC85B8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776857" y="5550324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50" name="Marcador de texto 16">
            <a:extLst>
              <a:ext uri="{FF2B5EF4-FFF2-40B4-BE49-F238E27FC236}">
                <a16:creationId xmlns:a16="http://schemas.microsoft.com/office/drawing/2014/main" id="{DC6F8571-FD78-82F9-DF35-F41B3657ECC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206652" y="1478021"/>
            <a:ext cx="2201774" cy="241601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51" name="Marcador de texto 16">
            <a:extLst>
              <a:ext uri="{FF2B5EF4-FFF2-40B4-BE49-F238E27FC236}">
                <a16:creationId xmlns:a16="http://schemas.microsoft.com/office/drawing/2014/main" id="{0F7DCB96-DBA3-AD46-98EA-8713436E8D8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206652" y="2068174"/>
            <a:ext cx="2201774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ysClr val="windowText" lastClr="000000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52" name="Marcador de texto 16">
            <a:extLst>
              <a:ext uri="{FF2B5EF4-FFF2-40B4-BE49-F238E27FC236}">
                <a16:creationId xmlns:a16="http://schemas.microsoft.com/office/drawing/2014/main" id="{AD245433-1DAF-2B92-E480-E7E82351F99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206652" y="2935856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53" name="Marcador de texto 16">
            <a:extLst>
              <a:ext uri="{FF2B5EF4-FFF2-40B4-BE49-F238E27FC236}">
                <a16:creationId xmlns:a16="http://schemas.microsoft.com/office/drawing/2014/main" id="{947967B9-7F61-BD78-F123-AB7268B10E0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206652" y="3595409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54" name="Marcador de texto 16">
            <a:extLst>
              <a:ext uri="{FF2B5EF4-FFF2-40B4-BE49-F238E27FC236}">
                <a16:creationId xmlns:a16="http://schemas.microsoft.com/office/drawing/2014/main" id="{2EB1EFBD-527C-F8F9-A5D7-E238018AB90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206652" y="4243087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55" name="Marcador de texto 16">
            <a:extLst>
              <a:ext uri="{FF2B5EF4-FFF2-40B4-BE49-F238E27FC236}">
                <a16:creationId xmlns:a16="http://schemas.microsoft.com/office/drawing/2014/main" id="{57A1F885-C677-2EAC-2896-C543B85604A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206652" y="4890768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sp>
        <p:nvSpPr>
          <p:cNvPr id="56" name="Marcador de texto 16">
            <a:extLst>
              <a:ext uri="{FF2B5EF4-FFF2-40B4-BE49-F238E27FC236}">
                <a16:creationId xmlns:a16="http://schemas.microsoft.com/office/drawing/2014/main" id="{E96A2D4B-1BC7-5648-30E7-68909C5CB65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206652" y="5550324"/>
            <a:ext cx="2201774" cy="404587"/>
          </a:xfrm>
        </p:spPr>
        <p:txBody>
          <a:bodyPr anchor="ctr"/>
          <a:lstStyle>
            <a:lvl1pPr marL="0" indent="0" algn="l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None/>
              <a:defRPr sz="10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lira.</a:t>
            </a:r>
          </a:p>
        </p:txBody>
      </p:sp>
      <p:pic>
        <p:nvPicPr>
          <p:cNvPr id="70" name="Gráfico 2">
            <a:extLst>
              <a:ext uri="{FF2B5EF4-FFF2-40B4-BE49-F238E27FC236}">
                <a16:creationId xmlns:a16="http://schemas.microsoft.com/office/drawing/2014/main" id="{66E020BC-5B0E-2C32-0207-EF7B22050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" name="Título 6">
            <a:extLst>
              <a:ext uri="{FF2B5EF4-FFF2-40B4-BE49-F238E27FC236}">
                <a16:creationId xmlns:a16="http://schemas.microsoft.com/office/drawing/2014/main" id="{40EF9764-3BC0-E6D4-EFAF-B517AA3D3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Table</a:t>
            </a:r>
          </a:p>
        </p:txBody>
      </p:sp>
    </p:spTree>
    <p:extLst>
      <p:ext uri="{BB962C8B-B14F-4D97-AF65-F5344CB8AC3E}">
        <p14:creationId xmlns:p14="http://schemas.microsoft.com/office/powerpoint/2010/main" val="279557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cus point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21">
            <a:extLst>
              <a:ext uri="{FF2B5EF4-FFF2-40B4-BE49-F238E27FC236}">
                <a16:creationId xmlns:a16="http://schemas.microsoft.com/office/drawing/2014/main" id="{0D1C00AE-ED2A-48CB-8B21-061523468111}"/>
              </a:ext>
            </a:extLst>
          </p:cNvPr>
          <p:cNvSpPr/>
          <p:nvPr userDrawn="1"/>
        </p:nvSpPr>
        <p:spPr>
          <a:xfrm rot="16200000">
            <a:off x="2666999" y="-2667002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ABF047-753B-ACE4-7E02-012035FBC9F7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259035" y="1456982"/>
            <a:ext cx="3074350" cy="526869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0" name="Marcador de texto 16">
            <a:extLst>
              <a:ext uri="{FF2B5EF4-FFF2-40B4-BE49-F238E27FC236}">
                <a16:creationId xmlns:a16="http://schemas.microsoft.com/office/drawing/2014/main" id="{DC6F8571-FD78-82F9-DF35-F41B3657ECC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451111" y="1603762"/>
            <a:ext cx="2643927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pic>
        <p:nvPicPr>
          <p:cNvPr id="70" name="Gráfico 2">
            <a:extLst>
              <a:ext uri="{FF2B5EF4-FFF2-40B4-BE49-F238E27FC236}">
                <a16:creationId xmlns:a16="http://schemas.microsoft.com/office/drawing/2014/main" id="{66E020BC-5B0E-2C32-0207-EF7B22050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1" name="Título 6">
            <a:extLst>
              <a:ext uri="{FF2B5EF4-FFF2-40B4-BE49-F238E27FC236}">
                <a16:creationId xmlns:a16="http://schemas.microsoft.com/office/drawing/2014/main" id="{3EBE8FC6-31D1-15F8-4820-DC8F22B3C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Focus points</a:t>
            </a:r>
          </a:p>
        </p:txBody>
      </p:sp>
      <p:sp>
        <p:nvSpPr>
          <p:cNvPr id="2" name="Platshållare för text 9">
            <a:extLst>
              <a:ext uri="{FF2B5EF4-FFF2-40B4-BE49-F238E27FC236}">
                <a16:creationId xmlns:a16="http://schemas.microsoft.com/office/drawing/2014/main" id="{4E597432-CB74-DDF2-5ABD-C5F6EE4669CE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4558825" y="1457524"/>
            <a:ext cx="3074350" cy="523770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Marcador de texto 16">
            <a:extLst>
              <a:ext uri="{FF2B5EF4-FFF2-40B4-BE49-F238E27FC236}">
                <a16:creationId xmlns:a16="http://schemas.microsoft.com/office/drawing/2014/main" id="{280B8A8C-7793-6332-21D6-41C92877F5BE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4750902" y="1603762"/>
            <a:ext cx="2645683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4" name="Platshållare för text 9">
            <a:extLst>
              <a:ext uri="{FF2B5EF4-FFF2-40B4-BE49-F238E27FC236}">
                <a16:creationId xmlns:a16="http://schemas.microsoft.com/office/drawing/2014/main" id="{3AF0BD36-7102-1EFB-AA38-56D8B0D1398A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858616" y="1457524"/>
            <a:ext cx="3074349" cy="523770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Marcador de texto 16">
            <a:extLst>
              <a:ext uri="{FF2B5EF4-FFF2-40B4-BE49-F238E27FC236}">
                <a16:creationId xmlns:a16="http://schemas.microsoft.com/office/drawing/2014/main" id="{D3855038-7E8C-6C5A-DDC8-0FD731FD646D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8050693" y="1603762"/>
            <a:ext cx="2645683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24" name="Platshållare för text 23">
            <a:extLst>
              <a:ext uri="{FF2B5EF4-FFF2-40B4-BE49-F238E27FC236}">
                <a16:creationId xmlns:a16="http://schemas.microsoft.com/office/drawing/2014/main" id="{A6CDEFAE-102B-90D4-DD4F-4BFC729074B9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1256829" y="2136916"/>
            <a:ext cx="3072144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7" name="Platshållare för text 26">
            <a:extLst>
              <a:ext uri="{FF2B5EF4-FFF2-40B4-BE49-F238E27FC236}">
                <a16:creationId xmlns:a16="http://schemas.microsoft.com/office/drawing/2014/main" id="{CFAC3B96-9CE6-3E7F-7522-FD4CBFEB5A76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1259035" y="2136913"/>
            <a:ext cx="3072144" cy="4134678"/>
          </a:xfrm>
          <a:custGeom>
            <a:avLst/>
            <a:gdLst>
              <a:gd name="connsiteX0" fmla="*/ 512034 w 3072144"/>
              <a:gd name="connsiteY0" fmla="*/ 0 h 4134678"/>
              <a:gd name="connsiteX1" fmla="*/ 2560110 w 3072144"/>
              <a:gd name="connsiteY1" fmla="*/ 0 h 4134678"/>
              <a:gd name="connsiteX2" fmla="*/ 3072144 w 3072144"/>
              <a:gd name="connsiteY2" fmla="*/ 512034 h 4134678"/>
              <a:gd name="connsiteX3" fmla="*/ 3072144 w 3072144"/>
              <a:gd name="connsiteY3" fmla="*/ 3622644 h 4134678"/>
              <a:gd name="connsiteX4" fmla="*/ 2560110 w 3072144"/>
              <a:gd name="connsiteY4" fmla="*/ 4134678 h 4134678"/>
              <a:gd name="connsiteX5" fmla="*/ 512034 w 3072144"/>
              <a:gd name="connsiteY5" fmla="*/ 4134678 h 4134678"/>
              <a:gd name="connsiteX6" fmla="*/ 0 w 3072144"/>
              <a:gd name="connsiteY6" fmla="*/ 3622644 h 4134678"/>
              <a:gd name="connsiteX7" fmla="*/ 0 w 3072144"/>
              <a:gd name="connsiteY7" fmla="*/ 512034 h 4134678"/>
              <a:gd name="connsiteX8" fmla="*/ 512034 w 3072144"/>
              <a:gd name="connsiteY8" fmla="*/ 0 h 4134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2144" h="4134678">
                <a:moveTo>
                  <a:pt x="512034" y="0"/>
                </a:moveTo>
                <a:lnTo>
                  <a:pt x="2560110" y="0"/>
                </a:lnTo>
                <a:cubicBezTo>
                  <a:pt x="2842899" y="0"/>
                  <a:pt x="3072144" y="229245"/>
                  <a:pt x="3072144" y="512034"/>
                </a:cubicBezTo>
                <a:lnTo>
                  <a:pt x="3072144" y="3622644"/>
                </a:lnTo>
                <a:cubicBezTo>
                  <a:pt x="3072144" y="3905433"/>
                  <a:pt x="2842899" y="4134678"/>
                  <a:pt x="2560110" y="4134678"/>
                </a:cubicBezTo>
                <a:lnTo>
                  <a:pt x="512034" y="4134678"/>
                </a:lnTo>
                <a:cubicBezTo>
                  <a:pt x="229245" y="4134678"/>
                  <a:pt x="0" y="3905433"/>
                  <a:pt x="0" y="3622644"/>
                </a:cubicBezTo>
                <a:lnTo>
                  <a:pt x="0" y="512034"/>
                </a:lnTo>
                <a:cubicBezTo>
                  <a:pt x="0" y="229245"/>
                  <a:pt x="229245" y="0"/>
                  <a:pt x="512034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1" name="Marcador de texto 16">
            <a:extLst>
              <a:ext uri="{FF2B5EF4-FFF2-40B4-BE49-F238E27FC236}">
                <a16:creationId xmlns:a16="http://schemas.microsoft.com/office/drawing/2014/main" id="{0F7DCB96-DBA3-AD46-98EA-8713436E8D8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451111" y="2245434"/>
            <a:ext cx="2644063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C6B64559-7AD9-8F98-3162-D06CC58C44E1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1451111" y="3084513"/>
            <a:ext cx="2644063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29" name="Platshållare för text 28">
            <a:extLst>
              <a:ext uri="{FF2B5EF4-FFF2-40B4-BE49-F238E27FC236}">
                <a16:creationId xmlns:a16="http://schemas.microsoft.com/office/drawing/2014/main" id="{54AB90FD-B321-9F12-43CE-2B5D1F4E5A38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4561622" y="2136916"/>
            <a:ext cx="3072144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0" name="Platshållare för text 29">
            <a:extLst>
              <a:ext uri="{FF2B5EF4-FFF2-40B4-BE49-F238E27FC236}">
                <a16:creationId xmlns:a16="http://schemas.microsoft.com/office/drawing/2014/main" id="{90694995-FC6F-737B-DE5A-AC0AE23E896F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4563828" y="2136913"/>
            <a:ext cx="3072144" cy="4134678"/>
          </a:xfrm>
          <a:custGeom>
            <a:avLst/>
            <a:gdLst>
              <a:gd name="connsiteX0" fmla="*/ 512034 w 3072144"/>
              <a:gd name="connsiteY0" fmla="*/ 0 h 4134678"/>
              <a:gd name="connsiteX1" fmla="*/ 2560110 w 3072144"/>
              <a:gd name="connsiteY1" fmla="*/ 0 h 4134678"/>
              <a:gd name="connsiteX2" fmla="*/ 3072144 w 3072144"/>
              <a:gd name="connsiteY2" fmla="*/ 512034 h 4134678"/>
              <a:gd name="connsiteX3" fmla="*/ 3072144 w 3072144"/>
              <a:gd name="connsiteY3" fmla="*/ 3622644 h 4134678"/>
              <a:gd name="connsiteX4" fmla="*/ 2560110 w 3072144"/>
              <a:gd name="connsiteY4" fmla="*/ 4134678 h 4134678"/>
              <a:gd name="connsiteX5" fmla="*/ 512034 w 3072144"/>
              <a:gd name="connsiteY5" fmla="*/ 4134678 h 4134678"/>
              <a:gd name="connsiteX6" fmla="*/ 0 w 3072144"/>
              <a:gd name="connsiteY6" fmla="*/ 3622644 h 4134678"/>
              <a:gd name="connsiteX7" fmla="*/ 0 w 3072144"/>
              <a:gd name="connsiteY7" fmla="*/ 512034 h 4134678"/>
              <a:gd name="connsiteX8" fmla="*/ 512034 w 3072144"/>
              <a:gd name="connsiteY8" fmla="*/ 0 h 4134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2144" h="4134678">
                <a:moveTo>
                  <a:pt x="512034" y="0"/>
                </a:moveTo>
                <a:lnTo>
                  <a:pt x="2560110" y="0"/>
                </a:lnTo>
                <a:cubicBezTo>
                  <a:pt x="2842899" y="0"/>
                  <a:pt x="3072144" y="229245"/>
                  <a:pt x="3072144" y="512034"/>
                </a:cubicBezTo>
                <a:lnTo>
                  <a:pt x="3072144" y="3622644"/>
                </a:lnTo>
                <a:cubicBezTo>
                  <a:pt x="3072144" y="3905433"/>
                  <a:pt x="2842899" y="4134678"/>
                  <a:pt x="2560110" y="4134678"/>
                </a:cubicBezTo>
                <a:lnTo>
                  <a:pt x="512034" y="4134678"/>
                </a:lnTo>
                <a:cubicBezTo>
                  <a:pt x="229245" y="4134678"/>
                  <a:pt x="0" y="3905433"/>
                  <a:pt x="0" y="3622644"/>
                </a:cubicBezTo>
                <a:lnTo>
                  <a:pt x="0" y="512034"/>
                </a:lnTo>
                <a:cubicBezTo>
                  <a:pt x="0" y="229245"/>
                  <a:pt x="229245" y="0"/>
                  <a:pt x="512034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1" name="Marcador de texto 16">
            <a:extLst>
              <a:ext uri="{FF2B5EF4-FFF2-40B4-BE49-F238E27FC236}">
                <a16:creationId xmlns:a16="http://schemas.microsoft.com/office/drawing/2014/main" id="{98B4AE3F-4E11-BDF0-5B98-459FF8B98D6B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4755904" y="2245434"/>
            <a:ext cx="2644063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2" name="Platshållare för text 8">
            <a:extLst>
              <a:ext uri="{FF2B5EF4-FFF2-40B4-BE49-F238E27FC236}">
                <a16:creationId xmlns:a16="http://schemas.microsoft.com/office/drawing/2014/main" id="{EE633395-D650-A3C4-B41A-ECC85430A9B0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4755904" y="3084513"/>
            <a:ext cx="2644063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33" name="Platshållare för text 32">
            <a:extLst>
              <a:ext uri="{FF2B5EF4-FFF2-40B4-BE49-F238E27FC236}">
                <a16:creationId xmlns:a16="http://schemas.microsoft.com/office/drawing/2014/main" id="{BB2A3C94-E367-E62F-1933-06C93D2A07D5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864209" y="2136916"/>
            <a:ext cx="3072144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4" name="Platshållare för text 33">
            <a:extLst>
              <a:ext uri="{FF2B5EF4-FFF2-40B4-BE49-F238E27FC236}">
                <a16:creationId xmlns:a16="http://schemas.microsoft.com/office/drawing/2014/main" id="{C424FA59-A643-5CA9-8B50-812E15B9457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7866415" y="2136913"/>
            <a:ext cx="3072144" cy="4134678"/>
          </a:xfrm>
          <a:custGeom>
            <a:avLst/>
            <a:gdLst>
              <a:gd name="connsiteX0" fmla="*/ 512034 w 3072144"/>
              <a:gd name="connsiteY0" fmla="*/ 0 h 4134678"/>
              <a:gd name="connsiteX1" fmla="*/ 2560110 w 3072144"/>
              <a:gd name="connsiteY1" fmla="*/ 0 h 4134678"/>
              <a:gd name="connsiteX2" fmla="*/ 3072144 w 3072144"/>
              <a:gd name="connsiteY2" fmla="*/ 512034 h 4134678"/>
              <a:gd name="connsiteX3" fmla="*/ 3072144 w 3072144"/>
              <a:gd name="connsiteY3" fmla="*/ 3622644 h 4134678"/>
              <a:gd name="connsiteX4" fmla="*/ 2560110 w 3072144"/>
              <a:gd name="connsiteY4" fmla="*/ 4134678 h 4134678"/>
              <a:gd name="connsiteX5" fmla="*/ 512034 w 3072144"/>
              <a:gd name="connsiteY5" fmla="*/ 4134678 h 4134678"/>
              <a:gd name="connsiteX6" fmla="*/ 0 w 3072144"/>
              <a:gd name="connsiteY6" fmla="*/ 3622644 h 4134678"/>
              <a:gd name="connsiteX7" fmla="*/ 0 w 3072144"/>
              <a:gd name="connsiteY7" fmla="*/ 512034 h 4134678"/>
              <a:gd name="connsiteX8" fmla="*/ 512034 w 3072144"/>
              <a:gd name="connsiteY8" fmla="*/ 0 h 4134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2144" h="4134678">
                <a:moveTo>
                  <a:pt x="512034" y="0"/>
                </a:moveTo>
                <a:lnTo>
                  <a:pt x="2560110" y="0"/>
                </a:lnTo>
                <a:cubicBezTo>
                  <a:pt x="2842899" y="0"/>
                  <a:pt x="3072144" y="229245"/>
                  <a:pt x="3072144" y="512034"/>
                </a:cubicBezTo>
                <a:lnTo>
                  <a:pt x="3072144" y="3622644"/>
                </a:lnTo>
                <a:cubicBezTo>
                  <a:pt x="3072144" y="3905433"/>
                  <a:pt x="2842899" y="4134678"/>
                  <a:pt x="2560110" y="4134678"/>
                </a:cubicBezTo>
                <a:lnTo>
                  <a:pt x="512034" y="4134678"/>
                </a:lnTo>
                <a:cubicBezTo>
                  <a:pt x="229245" y="4134678"/>
                  <a:pt x="0" y="3905433"/>
                  <a:pt x="0" y="3622644"/>
                </a:cubicBezTo>
                <a:lnTo>
                  <a:pt x="0" y="512034"/>
                </a:lnTo>
                <a:cubicBezTo>
                  <a:pt x="0" y="229245"/>
                  <a:pt x="229245" y="0"/>
                  <a:pt x="512034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6" name="Marcador de texto 16">
            <a:extLst>
              <a:ext uri="{FF2B5EF4-FFF2-40B4-BE49-F238E27FC236}">
                <a16:creationId xmlns:a16="http://schemas.microsoft.com/office/drawing/2014/main" id="{8E7E03B5-BD0C-B62A-23B4-3B7A28BC9FD0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8058491" y="2245434"/>
            <a:ext cx="2644063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7" name="Platshållare för text 8">
            <a:extLst>
              <a:ext uri="{FF2B5EF4-FFF2-40B4-BE49-F238E27FC236}">
                <a16:creationId xmlns:a16="http://schemas.microsoft.com/office/drawing/2014/main" id="{95F592E0-AED6-D424-B7FB-5649BC4C7C9E}"/>
              </a:ext>
            </a:extLst>
          </p:cNvPr>
          <p:cNvSpPr>
            <a:spLocks noGrp="1"/>
          </p:cNvSpPr>
          <p:nvPr>
            <p:ph type="body" sz="quarter" idx="82"/>
          </p:nvPr>
        </p:nvSpPr>
        <p:spPr>
          <a:xfrm>
            <a:off x="8058491" y="3084513"/>
            <a:ext cx="2644063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4318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ocus point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2">
            <a:extLst>
              <a:ext uri="{FF2B5EF4-FFF2-40B4-BE49-F238E27FC236}">
                <a16:creationId xmlns:a16="http://schemas.microsoft.com/office/drawing/2014/main" id="{5DE4A853-284C-3F32-BF28-A21E0CB08A6B}"/>
              </a:ext>
            </a:extLst>
          </p:cNvPr>
          <p:cNvSpPr/>
          <p:nvPr userDrawn="1"/>
        </p:nvSpPr>
        <p:spPr>
          <a:xfrm rot="16200000">
            <a:off x="2667000" y="-2666999"/>
            <a:ext cx="6858002" cy="12191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ABF047-753B-ACE4-7E02-012035FBC9F7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15888" y="1385222"/>
            <a:ext cx="2752100" cy="526869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0" name="Marcador de texto 16">
            <a:extLst>
              <a:ext uri="{FF2B5EF4-FFF2-40B4-BE49-F238E27FC236}">
                <a16:creationId xmlns:a16="http://schemas.microsoft.com/office/drawing/2014/main" id="{DC6F8571-FD78-82F9-DF35-F41B3657ECC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7964" y="1532002"/>
            <a:ext cx="2366793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pic>
        <p:nvPicPr>
          <p:cNvPr id="70" name="Gráfico 2">
            <a:extLst>
              <a:ext uri="{FF2B5EF4-FFF2-40B4-BE49-F238E27FC236}">
                <a16:creationId xmlns:a16="http://schemas.microsoft.com/office/drawing/2014/main" id="{66E020BC-5B0E-2C32-0207-EF7B22050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1" name="Título 6">
            <a:extLst>
              <a:ext uri="{FF2B5EF4-FFF2-40B4-BE49-F238E27FC236}">
                <a16:creationId xmlns:a16="http://schemas.microsoft.com/office/drawing/2014/main" id="{3EBE8FC6-31D1-15F8-4820-DC8F22B3C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Focus points</a:t>
            </a:r>
          </a:p>
        </p:txBody>
      </p:sp>
      <p:sp>
        <p:nvSpPr>
          <p:cNvPr id="2" name="Platshållare för text 9">
            <a:extLst>
              <a:ext uri="{FF2B5EF4-FFF2-40B4-BE49-F238E27FC236}">
                <a16:creationId xmlns:a16="http://schemas.microsoft.com/office/drawing/2014/main" id="{4E597432-CB74-DDF2-5ABD-C5F6EE4669CE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3294097" y="1385764"/>
            <a:ext cx="2752100" cy="523770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Marcador de texto 16">
            <a:extLst>
              <a:ext uri="{FF2B5EF4-FFF2-40B4-BE49-F238E27FC236}">
                <a16:creationId xmlns:a16="http://schemas.microsoft.com/office/drawing/2014/main" id="{280B8A8C-7793-6332-21D6-41C92877F5BE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3486174" y="1532002"/>
            <a:ext cx="2368365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4" name="Platshållare för text 9">
            <a:extLst>
              <a:ext uri="{FF2B5EF4-FFF2-40B4-BE49-F238E27FC236}">
                <a16:creationId xmlns:a16="http://schemas.microsoft.com/office/drawing/2014/main" id="{3AF0BD36-7102-1EFB-AA38-56D8B0D1398A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6172306" y="1385764"/>
            <a:ext cx="2752099" cy="523770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1" name="Platshållare för text 40">
            <a:extLst>
              <a:ext uri="{FF2B5EF4-FFF2-40B4-BE49-F238E27FC236}">
                <a16:creationId xmlns:a16="http://schemas.microsoft.com/office/drawing/2014/main" id="{627543B7-B6A1-3FF3-1D03-B60B47A5E8B8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3299101" y="2828440"/>
            <a:ext cx="2747097" cy="3371392"/>
          </a:xfrm>
          <a:custGeom>
            <a:avLst/>
            <a:gdLst>
              <a:gd name="connsiteX0" fmla="*/ 0 w 2747097"/>
              <a:gd name="connsiteY0" fmla="*/ 0 h 3427699"/>
              <a:gd name="connsiteX1" fmla="*/ 2747097 w 2747097"/>
              <a:gd name="connsiteY1" fmla="*/ 0 h 3427699"/>
              <a:gd name="connsiteX2" fmla="*/ 2747097 w 2747097"/>
              <a:gd name="connsiteY2" fmla="*/ 2957397 h 3427699"/>
              <a:gd name="connsiteX3" fmla="*/ 2289239 w 2747097"/>
              <a:gd name="connsiteY3" fmla="*/ 3427699 h 3427699"/>
              <a:gd name="connsiteX4" fmla="*/ 457858 w 2747097"/>
              <a:gd name="connsiteY4" fmla="*/ 3427699 h 3427699"/>
              <a:gd name="connsiteX5" fmla="*/ 0 w 2747097"/>
              <a:gd name="connsiteY5" fmla="*/ 2957397 h 342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47097" h="3427699">
                <a:moveTo>
                  <a:pt x="0" y="0"/>
                </a:moveTo>
                <a:lnTo>
                  <a:pt x="2747097" y="0"/>
                </a:lnTo>
                <a:lnTo>
                  <a:pt x="2747097" y="2957397"/>
                </a:lnTo>
                <a:cubicBezTo>
                  <a:pt x="2747097" y="3217138"/>
                  <a:pt x="2542107" y="3427699"/>
                  <a:pt x="2289239" y="3427699"/>
                </a:cubicBezTo>
                <a:lnTo>
                  <a:pt x="457858" y="3427699"/>
                </a:lnTo>
                <a:cubicBezTo>
                  <a:pt x="204990" y="3427699"/>
                  <a:pt x="0" y="3217138"/>
                  <a:pt x="0" y="2957397"/>
                </a:cubicBezTo>
                <a:close/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Marcador de texto 16">
            <a:extLst>
              <a:ext uri="{FF2B5EF4-FFF2-40B4-BE49-F238E27FC236}">
                <a16:creationId xmlns:a16="http://schemas.microsoft.com/office/drawing/2014/main" id="{D3855038-7E8C-6C5A-DDC8-0FD731FD646D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364383" y="1532002"/>
            <a:ext cx="2368365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29" name="Platshållare för text 28">
            <a:extLst>
              <a:ext uri="{FF2B5EF4-FFF2-40B4-BE49-F238E27FC236}">
                <a16:creationId xmlns:a16="http://schemas.microsoft.com/office/drawing/2014/main" id="{54AB90FD-B321-9F12-43CE-2B5D1F4E5A38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296894" y="2065156"/>
            <a:ext cx="2754537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1" name="Marcador de texto 16">
            <a:extLst>
              <a:ext uri="{FF2B5EF4-FFF2-40B4-BE49-F238E27FC236}">
                <a16:creationId xmlns:a16="http://schemas.microsoft.com/office/drawing/2014/main" id="{98B4AE3F-4E11-BDF0-5B98-459FF8B98D6B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3491176" y="2173674"/>
            <a:ext cx="2366915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2" name="Platshållare för text 8">
            <a:extLst>
              <a:ext uri="{FF2B5EF4-FFF2-40B4-BE49-F238E27FC236}">
                <a16:creationId xmlns:a16="http://schemas.microsoft.com/office/drawing/2014/main" id="{EE633395-D650-A3C4-B41A-ECC85430A9B0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3491176" y="3012753"/>
            <a:ext cx="2366915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64AC53CE-A40B-2286-6271-C94562199B06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9051105" y="1385222"/>
            <a:ext cx="2752099" cy="523770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C2975094-63BE-3453-CC3C-B34A52919CA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9243182" y="1531460"/>
            <a:ext cx="2368365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42" name="Platshållare för text 41">
            <a:extLst>
              <a:ext uri="{FF2B5EF4-FFF2-40B4-BE49-F238E27FC236}">
                <a16:creationId xmlns:a16="http://schemas.microsoft.com/office/drawing/2014/main" id="{C9C2A0B0-0BC1-EA2B-FAEC-3AAFE61A4812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15658" y="2828440"/>
            <a:ext cx="2747097" cy="3371392"/>
          </a:xfrm>
          <a:custGeom>
            <a:avLst/>
            <a:gdLst>
              <a:gd name="connsiteX0" fmla="*/ 0 w 2747097"/>
              <a:gd name="connsiteY0" fmla="*/ 0 h 3427699"/>
              <a:gd name="connsiteX1" fmla="*/ 2747097 w 2747097"/>
              <a:gd name="connsiteY1" fmla="*/ 0 h 3427699"/>
              <a:gd name="connsiteX2" fmla="*/ 2747097 w 2747097"/>
              <a:gd name="connsiteY2" fmla="*/ 2957397 h 3427699"/>
              <a:gd name="connsiteX3" fmla="*/ 2289239 w 2747097"/>
              <a:gd name="connsiteY3" fmla="*/ 3427699 h 3427699"/>
              <a:gd name="connsiteX4" fmla="*/ 457858 w 2747097"/>
              <a:gd name="connsiteY4" fmla="*/ 3427699 h 3427699"/>
              <a:gd name="connsiteX5" fmla="*/ 0 w 2747097"/>
              <a:gd name="connsiteY5" fmla="*/ 2957397 h 342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47097" h="3427699">
                <a:moveTo>
                  <a:pt x="0" y="0"/>
                </a:moveTo>
                <a:lnTo>
                  <a:pt x="2747097" y="0"/>
                </a:lnTo>
                <a:lnTo>
                  <a:pt x="2747097" y="2957397"/>
                </a:lnTo>
                <a:cubicBezTo>
                  <a:pt x="2747097" y="3217138"/>
                  <a:pt x="2542107" y="3427699"/>
                  <a:pt x="2289239" y="3427699"/>
                </a:cubicBezTo>
                <a:lnTo>
                  <a:pt x="457858" y="3427699"/>
                </a:lnTo>
                <a:cubicBezTo>
                  <a:pt x="204990" y="3427699"/>
                  <a:pt x="0" y="3217138"/>
                  <a:pt x="0" y="2957397"/>
                </a:cubicBezTo>
                <a:close/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3" name="Platshållare för text 28">
            <a:extLst>
              <a:ext uri="{FF2B5EF4-FFF2-40B4-BE49-F238E27FC236}">
                <a16:creationId xmlns:a16="http://schemas.microsoft.com/office/drawing/2014/main" id="{903DB367-55CD-66EE-2046-CD226336A617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413451" y="2065156"/>
            <a:ext cx="2754537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4" name="Marcador de texto 16">
            <a:extLst>
              <a:ext uri="{FF2B5EF4-FFF2-40B4-BE49-F238E27FC236}">
                <a16:creationId xmlns:a16="http://schemas.microsoft.com/office/drawing/2014/main" id="{1DEFCAD3-7238-3273-4960-E8C41352416A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607733" y="2173674"/>
            <a:ext cx="2366915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45" name="Platshållare för text 8">
            <a:extLst>
              <a:ext uri="{FF2B5EF4-FFF2-40B4-BE49-F238E27FC236}">
                <a16:creationId xmlns:a16="http://schemas.microsoft.com/office/drawing/2014/main" id="{25BC739D-7612-6093-9A5A-A5C2675605D4}"/>
              </a:ext>
            </a:extLst>
          </p:cNvPr>
          <p:cNvSpPr>
            <a:spLocks noGrp="1"/>
          </p:cNvSpPr>
          <p:nvPr>
            <p:ph type="body" sz="quarter" idx="89"/>
          </p:nvPr>
        </p:nvSpPr>
        <p:spPr>
          <a:xfrm>
            <a:off x="607733" y="3012753"/>
            <a:ext cx="2366915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46" name="Platshållare för text 45">
            <a:extLst>
              <a:ext uri="{FF2B5EF4-FFF2-40B4-BE49-F238E27FC236}">
                <a16:creationId xmlns:a16="http://schemas.microsoft.com/office/drawing/2014/main" id="{29621F75-85BE-90CE-8E07-A11555966AB4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6172075" y="2828440"/>
            <a:ext cx="2747097" cy="3371392"/>
          </a:xfrm>
          <a:custGeom>
            <a:avLst/>
            <a:gdLst>
              <a:gd name="connsiteX0" fmla="*/ 0 w 2747097"/>
              <a:gd name="connsiteY0" fmla="*/ 0 h 3427699"/>
              <a:gd name="connsiteX1" fmla="*/ 2747097 w 2747097"/>
              <a:gd name="connsiteY1" fmla="*/ 0 h 3427699"/>
              <a:gd name="connsiteX2" fmla="*/ 2747097 w 2747097"/>
              <a:gd name="connsiteY2" fmla="*/ 2957397 h 3427699"/>
              <a:gd name="connsiteX3" fmla="*/ 2289239 w 2747097"/>
              <a:gd name="connsiteY3" fmla="*/ 3427699 h 3427699"/>
              <a:gd name="connsiteX4" fmla="*/ 457858 w 2747097"/>
              <a:gd name="connsiteY4" fmla="*/ 3427699 h 3427699"/>
              <a:gd name="connsiteX5" fmla="*/ 0 w 2747097"/>
              <a:gd name="connsiteY5" fmla="*/ 2957397 h 342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47097" h="3427699">
                <a:moveTo>
                  <a:pt x="0" y="0"/>
                </a:moveTo>
                <a:lnTo>
                  <a:pt x="2747097" y="0"/>
                </a:lnTo>
                <a:lnTo>
                  <a:pt x="2747097" y="2957397"/>
                </a:lnTo>
                <a:cubicBezTo>
                  <a:pt x="2747097" y="3217138"/>
                  <a:pt x="2542107" y="3427699"/>
                  <a:pt x="2289239" y="3427699"/>
                </a:cubicBezTo>
                <a:lnTo>
                  <a:pt x="457858" y="3427699"/>
                </a:lnTo>
                <a:cubicBezTo>
                  <a:pt x="204990" y="3427699"/>
                  <a:pt x="0" y="3217138"/>
                  <a:pt x="0" y="2957397"/>
                </a:cubicBezTo>
                <a:close/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7" name="Platshållare för text 28">
            <a:extLst>
              <a:ext uri="{FF2B5EF4-FFF2-40B4-BE49-F238E27FC236}">
                <a16:creationId xmlns:a16="http://schemas.microsoft.com/office/drawing/2014/main" id="{8D630A7A-F9FF-CBB9-59E4-3052DA36947C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6169868" y="2065156"/>
            <a:ext cx="2754537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8" name="Marcador de texto 16">
            <a:extLst>
              <a:ext uri="{FF2B5EF4-FFF2-40B4-BE49-F238E27FC236}">
                <a16:creationId xmlns:a16="http://schemas.microsoft.com/office/drawing/2014/main" id="{0EE9CB47-B81A-6E71-CC39-164BEBEA9A95}"/>
              </a:ext>
            </a:extLst>
          </p:cNvPr>
          <p:cNvSpPr>
            <a:spLocks noGrp="1"/>
          </p:cNvSpPr>
          <p:nvPr>
            <p:ph type="body" sz="quarter" idx="92" hasCustomPrompt="1"/>
          </p:nvPr>
        </p:nvSpPr>
        <p:spPr>
          <a:xfrm>
            <a:off x="6364150" y="2173674"/>
            <a:ext cx="2366915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49" name="Platshållare för text 8">
            <a:extLst>
              <a:ext uri="{FF2B5EF4-FFF2-40B4-BE49-F238E27FC236}">
                <a16:creationId xmlns:a16="http://schemas.microsoft.com/office/drawing/2014/main" id="{5CCEE64B-7570-C501-DA5B-B7E0BBA09A03}"/>
              </a:ext>
            </a:extLst>
          </p:cNvPr>
          <p:cNvSpPr>
            <a:spLocks noGrp="1"/>
          </p:cNvSpPr>
          <p:nvPr>
            <p:ph type="body" sz="quarter" idx="93"/>
          </p:nvPr>
        </p:nvSpPr>
        <p:spPr>
          <a:xfrm>
            <a:off x="6364150" y="3012753"/>
            <a:ext cx="2366915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52" name="Platshållare för text 51">
            <a:extLst>
              <a:ext uri="{FF2B5EF4-FFF2-40B4-BE49-F238E27FC236}">
                <a16:creationId xmlns:a16="http://schemas.microsoft.com/office/drawing/2014/main" id="{781B19D9-E7A0-5FE1-48F6-973C80B4D4A0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9058232" y="2828441"/>
            <a:ext cx="2747097" cy="3371392"/>
          </a:xfrm>
          <a:custGeom>
            <a:avLst/>
            <a:gdLst>
              <a:gd name="connsiteX0" fmla="*/ 0 w 2747097"/>
              <a:gd name="connsiteY0" fmla="*/ 0 h 3427699"/>
              <a:gd name="connsiteX1" fmla="*/ 2747097 w 2747097"/>
              <a:gd name="connsiteY1" fmla="*/ 0 h 3427699"/>
              <a:gd name="connsiteX2" fmla="*/ 2747097 w 2747097"/>
              <a:gd name="connsiteY2" fmla="*/ 2957397 h 3427699"/>
              <a:gd name="connsiteX3" fmla="*/ 2289239 w 2747097"/>
              <a:gd name="connsiteY3" fmla="*/ 3427699 h 3427699"/>
              <a:gd name="connsiteX4" fmla="*/ 457858 w 2747097"/>
              <a:gd name="connsiteY4" fmla="*/ 3427699 h 3427699"/>
              <a:gd name="connsiteX5" fmla="*/ 0 w 2747097"/>
              <a:gd name="connsiteY5" fmla="*/ 2957397 h 342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47097" h="3427699">
                <a:moveTo>
                  <a:pt x="0" y="0"/>
                </a:moveTo>
                <a:lnTo>
                  <a:pt x="2747097" y="0"/>
                </a:lnTo>
                <a:lnTo>
                  <a:pt x="2747097" y="2957397"/>
                </a:lnTo>
                <a:cubicBezTo>
                  <a:pt x="2747097" y="3217138"/>
                  <a:pt x="2542107" y="3427699"/>
                  <a:pt x="2289239" y="3427699"/>
                </a:cubicBezTo>
                <a:lnTo>
                  <a:pt x="457858" y="3427699"/>
                </a:lnTo>
                <a:cubicBezTo>
                  <a:pt x="204990" y="3427699"/>
                  <a:pt x="0" y="3217138"/>
                  <a:pt x="0" y="2957397"/>
                </a:cubicBezTo>
                <a:close/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3" name="Platshållare för text 28">
            <a:extLst>
              <a:ext uri="{FF2B5EF4-FFF2-40B4-BE49-F238E27FC236}">
                <a16:creationId xmlns:a16="http://schemas.microsoft.com/office/drawing/2014/main" id="{A809CD60-7674-9417-3A4A-482ADBDB8DDD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9056025" y="2065156"/>
            <a:ext cx="2754537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4" name="Marcador de texto 16">
            <a:extLst>
              <a:ext uri="{FF2B5EF4-FFF2-40B4-BE49-F238E27FC236}">
                <a16:creationId xmlns:a16="http://schemas.microsoft.com/office/drawing/2014/main" id="{1AB31A91-C9CC-E13C-01C0-D8D1FD8DB13E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9250307" y="2173674"/>
            <a:ext cx="2366915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55" name="Platshållare för text 8">
            <a:extLst>
              <a:ext uri="{FF2B5EF4-FFF2-40B4-BE49-F238E27FC236}">
                <a16:creationId xmlns:a16="http://schemas.microsoft.com/office/drawing/2014/main" id="{94BC63C2-4B64-DBF9-B1B7-80D643BB9FA5}"/>
              </a:ext>
            </a:extLst>
          </p:cNvPr>
          <p:cNvSpPr>
            <a:spLocks noGrp="1"/>
          </p:cNvSpPr>
          <p:nvPr>
            <p:ph type="body" sz="quarter" idx="97"/>
          </p:nvPr>
        </p:nvSpPr>
        <p:spPr>
          <a:xfrm>
            <a:off x="9250307" y="3012753"/>
            <a:ext cx="2366915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14475610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focus point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ángulo 21">
            <a:extLst>
              <a:ext uri="{FF2B5EF4-FFF2-40B4-BE49-F238E27FC236}">
                <a16:creationId xmlns:a16="http://schemas.microsoft.com/office/drawing/2014/main" id="{715A0048-980F-D648-5A62-7DD398C70B1A}"/>
              </a:ext>
            </a:extLst>
          </p:cNvPr>
          <p:cNvSpPr/>
          <p:nvPr userDrawn="1"/>
        </p:nvSpPr>
        <p:spPr>
          <a:xfrm rot="16200000">
            <a:off x="2666999" y="-2667002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ABF047-753B-ACE4-7E02-012035FBC9F7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41529" y="1384680"/>
            <a:ext cx="2073209" cy="526869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0" name="Marcador de texto 16">
            <a:extLst>
              <a:ext uri="{FF2B5EF4-FFF2-40B4-BE49-F238E27FC236}">
                <a16:creationId xmlns:a16="http://schemas.microsoft.com/office/drawing/2014/main" id="{DC6F8571-FD78-82F9-DF35-F41B3657ECC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33606" y="1531460"/>
            <a:ext cx="1782950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pic>
        <p:nvPicPr>
          <p:cNvPr id="70" name="Gráfico 2">
            <a:extLst>
              <a:ext uri="{FF2B5EF4-FFF2-40B4-BE49-F238E27FC236}">
                <a16:creationId xmlns:a16="http://schemas.microsoft.com/office/drawing/2014/main" id="{66E020BC-5B0E-2C32-0207-EF7B22050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1" name="Título 6">
            <a:extLst>
              <a:ext uri="{FF2B5EF4-FFF2-40B4-BE49-F238E27FC236}">
                <a16:creationId xmlns:a16="http://schemas.microsoft.com/office/drawing/2014/main" id="{3EBE8FC6-31D1-15F8-4820-DC8F22B3C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Focus points</a:t>
            </a:r>
          </a:p>
        </p:txBody>
      </p:sp>
      <p:sp>
        <p:nvSpPr>
          <p:cNvPr id="24" name="Platshållare för text 23">
            <a:extLst>
              <a:ext uri="{FF2B5EF4-FFF2-40B4-BE49-F238E27FC236}">
                <a16:creationId xmlns:a16="http://schemas.microsoft.com/office/drawing/2014/main" id="{A6CDEFAE-102B-90D4-DD4F-4BFC729074B9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39323" y="2064614"/>
            <a:ext cx="2071721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7" name="Platshållare för text 26">
            <a:extLst>
              <a:ext uri="{FF2B5EF4-FFF2-40B4-BE49-F238E27FC236}">
                <a16:creationId xmlns:a16="http://schemas.microsoft.com/office/drawing/2014/main" id="{CFAC3B96-9CE6-3E7F-7522-FD4CBFEB5A76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541529" y="2064611"/>
            <a:ext cx="2071721" cy="413467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1" name="Marcador de texto 16">
            <a:extLst>
              <a:ext uri="{FF2B5EF4-FFF2-40B4-BE49-F238E27FC236}">
                <a16:creationId xmlns:a16="http://schemas.microsoft.com/office/drawing/2014/main" id="{0F7DCB96-DBA3-AD46-98EA-8713436E8D8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33606" y="2173132"/>
            <a:ext cx="1734672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C6B64559-7AD9-8F98-3162-D06CC58C44E1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733605" y="3012211"/>
            <a:ext cx="1734672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914400" indent="0">
              <a:buClr>
                <a:schemeClr val="accent1"/>
              </a:buClr>
              <a:buFont typeface="Arial" panose="020B0604020202020204" pitchFamily="34" charset="0"/>
              <a:buNone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Clr>
                <a:schemeClr val="accent1"/>
              </a:buClr>
              <a:buFont typeface="Arial" panose="020B0604020202020204" pitchFamily="34" charset="0"/>
              <a:buNone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1F1CA48F-EBF0-459C-C623-F77A23C7B547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2803120" y="1384680"/>
            <a:ext cx="2073209" cy="526869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95572FEC-A563-9CF1-0694-D31409086356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2995197" y="1531460"/>
            <a:ext cx="1782950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8" name="Platshållare för text 23">
            <a:extLst>
              <a:ext uri="{FF2B5EF4-FFF2-40B4-BE49-F238E27FC236}">
                <a16:creationId xmlns:a16="http://schemas.microsoft.com/office/drawing/2014/main" id="{31763633-D2A6-B3A3-F3AF-B9925C0B5D8C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2800914" y="2064614"/>
            <a:ext cx="2071721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1" name="Platshållare för text 26">
            <a:extLst>
              <a:ext uri="{FF2B5EF4-FFF2-40B4-BE49-F238E27FC236}">
                <a16:creationId xmlns:a16="http://schemas.microsoft.com/office/drawing/2014/main" id="{043747AE-86F6-4CA2-B562-453D3CCFA88E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2803120" y="2064611"/>
            <a:ext cx="2071721" cy="413467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2" name="Marcador de texto 16">
            <a:extLst>
              <a:ext uri="{FF2B5EF4-FFF2-40B4-BE49-F238E27FC236}">
                <a16:creationId xmlns:a16="http://schemas.microsoft.com/office/drawing/2014/main" id="{6B89599E-86B4-A611-1D25-A08AB6A05D37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2995197" y="2173132"/>
            <a:ext cx="1734672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3" name="Platshållare för text 8">
            <a:extLst>
              <a:ext uri="{FF2B5EF4-FFF2-40B4-BE49-F238E27FC236}">
                <a16:creationId xmlns:a16="http://schemas.microsoft.com/office/drawing/2014/main" id="{DB346705-D14B-0E3B-3E36-0A5B8274BA13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2995196" y="3012211"/>
            <a:ext cx="1734672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914400" indent="0">
              <a:buClr>
                <a:schemeClr val="accent1"/>
              </a:buClr>
              <a:buFont typeface="Arial" panose="020B0604020202020204" pitchFamily="34" charset="0"/>
              <a:buNone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Clr>
                <a:schemeClr val="accent1"/>
              </a:buClr>
              <a:buFont typeface="Arial" panose="020B0604020202020204" pitchFamily="34" charset="0"/>
              <a:buNone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14" name="Platshållare för text 9">
            <a:extLst>
              <a:ext uri="{FF2B5EF4-FFF2-40B4-BE49-F238E27FC236}">
                <a16:creationId xmlns:a16="http://schemas.microsoft.com/office/drawing/2014/main" id="{DE2B1E7B-9913-8978-9A11-5AA752ED1FB7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5060299" y="1384680"/>
            <a:ext cx="2073209" cy="526869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Marcador de texto 16">
            <a:extLst>
              <a:ext uri="{FF2B5EF4-FFF2-40B4-BE49-F238E27FC236}">
                <a16:creationId xmlns:a16="http://schemas.microsoft.com/office/drawing/2014/main" id="{16341BA0-FBD4-E956-D0EA-73E3166AA495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5252376" y="1531460"/>
            <a:ext cx="1782950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16" name="Platshållare för text 23">
            <a:extLst>
              <a:ext uri="{FF2B5EF4-FFF2-40B4-BE49-F238E27FC236}">
                <a16:creationId xmlns:a16="http://schemas.microsoft.com/office/drawing/2014/main" id="{722BC9E8-16B0-B81A-B463-4EC439789E98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5058093" y="2064614"/>
            <a:ext cx="2071721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7" name="Platshållare för text 26">
            <a:extLst>
              <a:ext uri="{FF2B5EF4-FFF2-40B4-BE49-F238E27FC236}">
                <a16:creationId xmlns:a16="http://schemas.microsoft.com/office/drawing/2014/main" id="{D4D37720-6E27-B622-FE28-D6172FA1030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5060299" y="2064611"/>
            <a:ext cx="2071721" cy="413467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Marcador de texto 16">
            <a:extLst>
              <a:ext uri="{FF2B5EF4-FFF2-40B4-BE49-F238E27FC236}">
                <a16:creationId xmlns:a16="http://schemas.microsoft.com/office/drawing/2014/main" id="{0A389B50-1F6E-9B7D-A3F3-8901CB6904EF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5252376" y="2173132"/>
            <a:ext cx="1734672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9" name="Platshållare för text 8">
            <a:extLst>
              <a:ext uri="{FF2B5EF4-FFF2-40B4-BE49-F238E27FC236}">
                <a16:creationId xmlns:a16="http://schemas.microsoft.com/office/drawing/2014/main" id="{F56BBBEE-6ADE-BBE5-3B25-6CEBD5A37937}"/>
              </a:ext>
            </a:extLst>
          </p:cNvPr>
          <p:cNvSpPr>
            <a:spLocks noGrp="1"/>
          </p:cNvSpPr>
          <p:nvPr>
            <p:ph type="body" sz="quarter" idx="86"/>
          </p:nvPr>
        </p:nvSpPr>
        <p:spPr>
          <a:xfrm>
            <a:off x="5252375" y="3012211"/>
            <a:ext cx="1734672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914400" indent="0">
              <a:buClr>
                <a:schemeClr val="accent1"/>
              </a:buClr>
              <a:buFont typeface="Arial" panose="020B0604020202020204" pitchFamily="34" charset="0"/>
              <a:buNone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Clr>
                <a:schemeClr val="accent1"/>
              </a:buClr>
              <a:buFont typeface="Arial" panose="020B0604020202020204" pitchFamily="34" charset="0"/>
              <a:buNone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20" name="Platshållare för text 9">
            <a:extLst>
              <a:ext uri="{FF2B5EF4-FFF2-40B4-BE49-F238E27FC236}">
                <a16:creationId xmlns:a16="http://schemas.microsoft.com/office/drawing/2014/main" id="{2FB88F5F-195B-EDA5-10CD-EB9BC2E3C124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7324096" y="1384680"/>
            <a:ext cx="2073209" cy="526869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3" name="Marcador de texto 16">
            <a:extLst>
              <a:ext uri="{FF2B5EF4-FFF2-40B4-BE49-F238E27FC236}">
                <a16:creationId xmlns:a16="http://schemas.microsoft.com/office/drawing/2014/main" id="{BB442E4D-9146-4528-0B98-B354515A31E7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7516173" y="1531460"/>
            <a:ext cx="1782950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25" name="Platshållare för text 23">
            <a:extLst>
              <a:ext uri="{FF2B5EF4-FFF2-40B4-BE49-F238E27FC236}">
                <a16:creationId xmlns:a16="http://schemas.microsoft.com/office/drawing/2014/main" id="{0CE66DFD-09EC-1396-AB19-ABFF61D0BC61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7321890" y="2064614"/>
            <a:ext cx="2071721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6" name="Platshållare för text 26">
            <a:extLst>
              <a:ext uri="{FF2B5EF4-FFF2-40B4-BE49-F238E27FC236}">
                <a16:creationId xmlns:a16="http://schemas.microsoft.com/office/drawing/2014/main" id="{E5826FB9-B15F-7C3A-B187-6E2B221BDB98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7324096" y="2064611"/>
            <a:ext cx="2071721" cy="413467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8" name="Marcador de texto 16">
            <a:extLst>
              <a:ext uri="{FF2B5EF4-FFF2-40B4-BE49-F238E27FC236}">
                <a16:creationId xmlns:a16="http://schemas.microsoft.com/office/drawing/2014/main" id="{A6784A82-B6CA-C530-BEBC-B51F18B6ABD7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7516173" y="2173132"/>
            <a:ext cx="1734672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5" name="Platshållare för text 8">
            <a:extLst>
              <a:ext uri="{FF2B5EF4-FFF2-40B4-BE49-F238E27FC236}">
                <a16:creationId xmlns:a16="http://schemas.microsoft.com/office/drawing/2014/main" id="{2474A4C7-86F1-E2BA-D823-5FACE484FB08}"/>
              </a:ext>
            </a:extLst>
          </p:cNvPr>
          <p:cNvSpPr>
            <a:spLocks noGrp="1"/>
          </p:cNvSpPr>
          <p:nvPr>
            <p:ph type="body" sz="quarter" idx="92"/>
          </p:nvPr>
        </p:nvSpPr>
        <p:spPr>
          <a:xfrm>
            <a:off x="7516172" y="3012211"/>
            <a:ext cx="1734672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914400" indent="0">
              <a:buClr>
                <a:schemeClr val="accent1"/>
              </a:buClr>
              <a:buFont typeface="Arial" panose="020B0604020202020204" pitchFamily="34" charset="0"/>
              <a:buNone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Clr>
                <a:schemeClr val="accent1"/>
              </a:buClr>
              <a:buFont typeface="Arial" panose="020B0604020202020204" pitchFamily="34" charset="0"/>
              <a:buNone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44" name="Platshållare för text 9">
            <a:extLst>
              <a:ext uri="{FF2B5EF4-FFF2-40B4-BE49-F238E27FC236}">
                <a16:creationId xmlns:a16="http://schemas.microsoft.com/office/drawing/2014/main" id="{26773C30-5B3D-AE56-DE21-8F3218FC0A1D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9597810" y="1384680"/>
            <a:ext cx="2073209" cy="526869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5" name="Marcador de texto 16">
            <a:extLst>
              <a:ext uri="{FF2B5EF4-FFF2-40B4-BE49-F238E27FC236}">
                <a16:creationId xmlns:a16="http://schemas.microsoft.com/office/drawing/2014/main" id="{29BAF0CE-0A38-FAE3-35C8-773C2A1E664C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9789887" y="1531460"/>
            <a:ext cx="1782950" cy="25290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46" name="Platshållare för text 23">
            <a:extLst>
              <a:ext uri="{FF2B5EF4-FFF2-40B4-BE49-F238E27FC236}">
                <a16:creationId xmlns:a16="http://schemas.microsoft.com/office/drawing/2014/main" id="{68076757-F31B-749D-B141-1A6651DA5407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9595604" y="2064614"/>
            <a:ext cx="2071721" cy="794537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7" name="Platshållare för text 26">
            <a:extLst>
              <a:ext uri="{FF2B5EF4-FFF2-40B4-BE49-F238E27FC236}">
                <a16:creationId xmlns:a16="http://schemas.microsoft.com/office/drawing/2014/main" id="{0DFDCCEB-FA9C-9CCF-9738-897966DF9DDA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9597810" y="2064611"/>
            <a:ext cx="2071721" cy="4134678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8" name="Marcador de texto 16">
            <a:extLst>
              <a:ext uri="{FF2B5EF4-FFF2-40B4-BE49-F238E27FC236}">
                <a16:creationId xmlns:a16="http://schemas.microsoft.com/office/drawing/2014/main" id="{CBDE278A-2A4C-D0F4-5172-74D32FFA600D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9789887" y="2173132"/>
            <a:ext cx="1734672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49" name="Platshållare för text 8">
            <a:extLst>
              <a:ext uri="{FF2B5EF4-FFF2-40B4-BE49-F238E27FC236}">
                <a16:creationId xmlns:a16="http://schemas.microsoft.com/office/drawing/2014/main" id="{3CD68803-3D4B-E945-04A4-00B617578BED}"/>
              </a:ext>
            </a:extLst>
          </p:cNvPr>
          <p:cNvSpPr>
            <a:spLocks noGrp="1"/>
          </p:cNvSpPr>
          <p:nvPr>
            <p:ph type="body" sz="quarter" idx="98"/>
          </p:nvPr>
        </p:nvSpPr>
        <p:spPr>
          <a:xfrm>
            <a:off x="9789886" y="3012211"/>
            <a:ext cx="1734672" cy="2923180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914400" indent="0">
              <a:buClr>
                <a:schemeClr val="accent1"/>
              </a:buClr>
              <a:buFont typeface="Arial" panose="020B0604020202020204" pitchFamily="34" charset="0"/>
              <a:buNone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Clr>
                <a:schemeClr val="accent1"/>
              </a:buClr>
              <a:buFont typeface="Arial" panose="020B0604020202020204" pitchFamily="34" charset="0"/>
              <a:buNone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4003048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focus points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ángulo 21">
            <a:extLst>
              <a:ext uri="{FF2B5EF4-FFF2-40B4-BE49-F238E27FC236}">
                <a16:creationId xmlns:a16="http://schemas.microsoft.com/office/drawing/2014/main" id="{65DA50FF-FA92-BA7D-2492-520E6081A01D}"/>
              </a:ext>
            </a:extLst>
          </p:cNvPr>
          <p:cNvSpPr/>
          <p:nvPr userDrawn="1"/>
        </p:nvSpPr>
        <p:spPr>
          <a:xfrm rot="16200000">
            <a:off x="2666999" y="-2667002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ABF047-753B-ACE4-7E02-012035FBC9F7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30317" y="1369447"/>
            <a:ext cx="3625299" cy="399682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0" name="Marcador de texto 16">
            <a:extLst>
              <a:ext uri="{FF2B5EF4-FFF2-40B4-BE49-F238E27FC236}">
                <a16:creationId xmlns:a16="http://schemas.microsoft.com/office/drawing/2014/main" id="{DC6F8571-FD78-82F9-DF35-F41B3657ECC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22393" y="1467924"/>
            <a:ext cx="3220301" cy="211620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pic>
        <p:nvPicPr>
          <p:cNvPr id="70" name="Gráfico 2">
            <a:extLst>
              <a:ext uri="{FF2B5EF4-FFF2-40B4-BE49-F238E27FC236}">
                <a16:creationId xmlns:a16="http://schemas.microsoft.com/office/drawing/2014/main" id="{66E020BC-5B0E-2C32-0207-EF7B22050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4" name="Platshållare för text 23">
            <a:extLst>
              <a:ext uri="{FF2B5EF4-FFF2-40B4-BE49-F238E27FC236}">
                <a16:creationId xmlns:a16="http://schemas.microsoft.com/office/drawing/2014/main" id="{A6CDEFAE-102B-90D4-DD4F-4BFC729074B9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428112" y="1824662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7" name="Platshållare för text 26">
            <a:extLst>
              <a:ext uri="{FF2B5EF4-FFF2-40B4-BE49-F238E27FC236}">
                <a16:creationId xmlns:a16="http://schemas.microsoft.com/office/drawing/2014/main" id="{CFAC3B96-9CE6-3E7F-7522-FD4CBFEB5A76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430318" y="1871395"/>
            <a:ext cx="3606657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1" name="Marcador de texto 16">
            <a:extLst>
              <a:ext uri="{FF2B5EF4-FFF2-40B4-BE49-F238E27FC236}">
                <a16:creationId xmlns:a16="http://schemas.microsoft.com/office/drawing/2014/main" id="{0F7DCB96-DBA3-AD46-98EA-8713436E8D8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22393" y="1871395"/>
            <a:ext cx="3220301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C6B64559-7AD9-8F98-3162-D06CC58C44E1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22393" y="2669063"/>
            <a:ext cx="3220301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14" name="Platshållare för text 9">
            <a:extLst>
              <a:ext uri="{FF2B5EF4-FFF2-40B4-BE49-F238E27FC236}">
                <a16:creationId xmlns:a16="http://schemas.microsoft.com/office/drawing/2014/main" id="{78F3B7DD-46EE-119E-D7B9-EB7494D8FEA9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4285625" y="1369447"/>
            <a:ext cx="3625299" cy="399682"/>
          </a:xfrm>
          <a:prstGeom prst="roundRect">
            <a:avLst/>
          </a:pr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Marcador de texto 16">
            <a:extLst>
              <a:ext uri="{FF2B5EF4-FFF2-40B4-BE49-F238E27FC236}">
                <a16:creationId xmlns:a16="http://schemas.microsoft.com/office/drawing/2014/main" id="{E4F43C41-4CCD-6139-9C18-DF2AD333089C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4477701" y="1466306"/>
            <a:ext cx="3207944" cy="21856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ysClr val="windowText" lastClr="000000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16" name="Platshållare för text 23">
            <a:extLst>
              <a:ext uri="{FF2B5EF4-FFF2-40B4-BE49-F238E27FC236}">
                <a16:creationId xmlns:a16="http://schemas.microsoft.com/office/drawing/2014/main" id="{090D59E7-5E84-7E5F-92C5-0FD9418A8766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4283420" y="1824662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7" name="Platshållare för text 26">
            <a:extLst>
              <a:ext uri="{FF2B5EF4-FFF2-40B4-BE49-F238E27FC236}">
                <a16:creationId xmlns:a16="http://schemas.microsoft.com/office/drawing/2014/main" id="{0BF3E38C-84C5-D5BC-7219-834F92504245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4285626" y="1871395"/>
            <a:ext cx="3606657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Marcador de texto 16">
            <a:extLst>
              <a:ext uri="{FF2B5EF4-FFF2-40B4-BE49-F238E27FC236}">
                <a16:creationId xmlns:a16="http://schemas.microsoft.com/office/drawing/2014/main" id="{067767DC-2C7E-4C3A-01B1-4E8BF4641B28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4477701" y="1871395"/>
            <a:ext cx="3207944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9" name="Platshållare för text 8">
            <a:extLst>
              <a:ext uri="{FF2B5EF4-FFF2-40B4-BE49-F238E27FC236}">
                <a16:creationId xmlns:a16="http://schemas.microsoft.com/office/drawing/2014/main" id="{4B298201-CA2B-9E59-5908-E12DE57D8020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4477701" y="2669063"/>
            <a:ext cx="3207944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20" name="Platshållare för text 9">
            <a:extLst>
              <a:ext uri="{FF2B5EF4-FFF2-40B4-BE49-F238E27FC236}">
                <a16:creationId xmlns:a16="http://schemas.microsoft.com/office/drawing/2014/main" id="{B7DBF0A2-AD05-8436-70C0-B869C9DBB503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8128576" y="1369447"/>
            <a:ext cx="3625299" cy="399682"/>
          </a:xfrm>
          <a:prstGeom prst="roundRect">
            <a:avLst/>
          </a:prstGeom>
          <a:solidFill>
            <a:schemeClr val="accent5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3" name="Marcador de texto 16">
            <a:extLst>
              <a:ext uri="{FF2B5EF4-FFF2-40B4-BE49-F238E27FC236}">
                <a16:creationId xmlns:a16="http://schemas.microsoft.com/office/drawing/2014/main" id="{57E1ABB3-6936-76FB-324A-DAA8A36A99B9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8320652" y="1466306"/>
            <a:ext cx="3248955" cy="21856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25" name="Platshållare för text 23">
            <a:extLst>
              <a:ext uri="{FF2B5EF4-FFF2-40B4-BE49-F238E27FC236}">
                <a16:creationId xmlns:a16="http://schemas.microsoft.com/office/drawing/2014/main" id="{F6C1A506-FD4A-B792-3F3A-A20C411C80E5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8126371" y="1824662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6" name="Platshållare för text 26">
            <a:extLst>
              <a:ext uri="{FF2B5EF4-FFF2-40B4-BE49-F238E27FC236}">
                <a16:creationId xmlns:a16="http://schemas.microsoft.com/office/drawing/2014/main" id="{9F67825C-4447-196F-2417-07BAE956A712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8128577" y="1871395"/>
            <a:ext cx="3606657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8" name="Marcador de texto 16">
            <a:extLst>
              <a:ext uri="{FF2B5EF4-FFF2-40B4-BE49-F238E27FC236}">
                <a16:creationId xmlns:a16="http://schemas.microsoft.com/office/drawing/2014/main" id="{4C12052F-4705-A235-203E-B5A30D0621D6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320652" y="1871395"/>
            <a:ext cx="3248955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5" name="Platshållare för text 8">
            <a:extLst>
              <a:ext uri="{FF2B5EF4-FFF2-40B4-BE49-F238E27FC236}">
                <a16:creationId xmlns:a16="http://schemas.microsoft.com/office/drawing/2014/main" id="{AA5F6604-C58E-BD14-4FCB-D8C3B694FE00}"/>
              </a:ext>
            </a:extLst>
          </p:cNvPr>
          <p:cNvSpPr>
            <a:spLocks noGrp="1"/>
          </p:cNvSpPr>
          <p:nvPr>
            <p:ph type="body" sz="quarter" idx="86"/>
          </p:nvPr>
        </p:nvSpPr>
        <p:spPr>
          <a:xfrm>
            <a:off x="8320652" y="2669063"/>
            <a:ext cx="3248955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39" name="Platshållare för text 9">
            <a:extLst>
              <a:ext uri="{FF2B5EF4-FFF2-40B4-BE49-F238E27FC236}">
                <a16:creationId xmlns:a16="http://schemas.microsoft.com/office/drawing/2014/main" id="{32619D02-2039-0744-403A-63AA1A75BA0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430317" y="3976723"/>
            <a:ext cx="3625299" cy="399682"/>
          </a:xfrm>
          <a:prstGeom prst="roundRect">
            <a:avLst/>
          </a:pr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0" name="Marcador de texto 16">
            <a:extLst>
              <a:ext uri="{FF2B5EF4-FFF2-40B4-BE49-F238E27FC236}">
                <a16:creationId xmlns:a16="http://schemas.microsoft.com/office/drawing/2014/main" id="{6C74CC6D-BBC1-8D96-DA98-DE746A191AD6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622393" y="4073582"/>
            <a:ext cx="3220301" cy="213237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41" name="Platshållare för text 23">
            <a:extLst>
              <a:ext uri="{FF2B5EF4-FFF2-40B4-BE49-F238E27FC236}">
                <a16:creationId xmlns:a16="http://schemas.microsoft.com/office/drawing/2014/main" id="{4F2991B0-796D-9FFA-ED28-B66B8D00390C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428112" y="4431938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2" name="Platshållare för text 26">
            <a:extLst>
              <a:ext uri="{FF2B5EF4-FFF2-40B4-BE49-F238E27FC236}">
                <a16:creationId xmlns:a16="http://schemas.microsoft.com/office/drawing/2014/main" id="{37D16EE2-4243-AC23-C2E6-59A5ACE69972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430318" y="4478671"/>
            <a:ext cx="3604451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3" name="Marcador de texto 16">
            <a:extLst>
              <a:ext uri="{FF2B5EF4-FFF2-40B4-BE49-F238E27FC236}">
                <a16:creationId xmlns:a16="http://schemas.microsoft.com/office/drawing/2014/main" id="{BACB4B36-F214-E457-4D9E-A20A818221D3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622393" y="4478671"/>
            <a:ext cx="3220301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44" name="Platshållare för text 8">
            <a:extLst>
              <a:ext uri="{FF2B5EF4-FFF2-40B4-BE49-F238E27FC236}">
                <a16:creationId xmlns:a16="http://schemas.microsoft.com/office/drawing/2014/main" id="{E1568667-6E82-56A8-2143-36904040BDF1}"/>
              </a:ext>
            </a:extLst>
          </p:cNvPr>
          <p:cNvSpPr>
            <a:spLocks noGrp="1"/>
          </p:cNvSpPr>
          <p:nvPr>
            <p:ph type="body" sz="quarter" idx="92"/>
          </p:nvPr>
        </p:nvSpPr>
        <p:spPr>
          <a:xfrm>
            <a:off x="622393" y="5276339"/>
            <a:ext cx="3220301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45" name="Platshållare för text 9">
            <a:extLst>
              <a:ext uri="{FF2B5EF4-FFF2-40B4-BE49-F238E27FC236}">
                <a16:creationId xmlns:a16="http://schemas.microsoft.com/office/drawing/2014/main" id="{8E6F5201-3AD4-0F56-D699-15922EC26301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4285625" y="3976723"/>
            <a:ext cx="3625299" cy="399682"/>
          </a:xfrm>
          <a:prstGeom prst="roundRect">
            <a:avLst/>
          </a:pr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6" name="Marcador de texto 16">
            <a:extLst>
              <a:ext uri="{FF2B5EF4-FFF2-40B4-BE49-F238E27FC236}">
                <a16:creationId xmlns:a16="http://schemas.microsoft.com/office/drawing/2014/main" id="{007A33B0-1A88-87C0-7F81-09A8F0FE4395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4477701" y="4073582"/>
            <a:ext cx="3207944" cy="21856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47" name="Platshållare för text 23">
            <a:extLst>
              <a:ext uri="{FF2B5EF4-FFF2-40B4-BE49-F238E27FC236}">
                <a16:creationId xmlns:a16="http://schemas.microsoft.com/office/drawing/2014/main" id="{FDC3C23E-90FC-F8F1-62D8-61C253C29C86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4283420" y="4431938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8" name="Platshållare för text 26">
            <a:extLst>
              <a:ext uri="{FF2B5EF4-FFF2-40B4-BE49-F238E27FC236}">
                <a16:creationId xmlns:a16="http://schemas.microsoft.com/office/drawing/2014/main" id="{D26DAEB3-C00E-E4BE-AA61-82EF3E50732E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4285626" y="4478671"/>
            <a:ext cx="3606657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9" name="Marcador de texto 16">
            <a:extLst>
              <a:ext uri="{FF2B5EF4-FFF2-40B4-BE49-F238E27FC236}">
                <a16:creationId xmlns:a16="http://schemas.microsoft.com/office/drawing/2014/main" id="{837B1AC1-4C6F-A5D5-76DB-9901552AED96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4477701" y="4478671"/>
            <a:ext cx="3207944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52" name="Platshållare för text 8">
            <a:extLst>
              <a:ext uri="{FF2B5EF4-FFF2-40B4-BE49-F238E27FC236}">
                <a16:creationId xmlns:a16="http://schemas.microsoft.com/office/drawing/2014/main" id="{AF2549A8-A5A3-891F-9C7D-6B35BD20A567}"/>
              </a:ext>
            </a:extLst>
          </p:cNvPr>
          <p:cNvSpPr>
            <a:spLocks noGrp="1"/>
          </p:cNvSpPr>
          <p:nvPr>
            <p:ph type="body" sz="quarter" idx="98"/>
          </p:nvPr>
        </p:nvSpPr>
        <p:spPr>
          <a:xfrm>
            <a:off x="4477701" y="5276339"/>
            <a:ext cx="3207944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53" name="Platshållare för text 9">
            <a:extLst>
              <a:ext uri="{FF2B5EF4-FFF2-40B4-BE49-F238E27FC236}">
                <a16:creationId xmlns:a16="http://schemas.microsoft.com/office/drawing/2014/main" id="{FD9B82E4-2BCC-29F8-D9B7-EBF355BC0CE9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8128576" y="3976723"/>
            <a:ext cx="3625299" cy="399682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4" name="Marcador de texto 16">
            <a:extLst>
              <a:ext uri="{FF2B5EF4-FFF2-40B4-BE49-F238E27FC236}">
                <a16:creationId xmlns:a16="http://schemas.microsoft.com/office/drawing/2014/main" id="{69C99908-1A3B-4F1A-DBD7-98400412063C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8320652" y="4073582"/>
            <a:ext cx="3248955" cy="21856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55" name="Platshållare för text 23">
            <a:extLst>
              <a:ext uri="{FF2B5EF4-FFF2-40B4-BE49-F238E27FC236}">
                <a16:creationId xmlns:a16="http://schemas.microsoft.com/office/drawing/2014/main" id="{552A5FE8-8275-2C82-1ABC-F05388B8BA3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8126371" y="4431938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6" name="Platshållare för text 26">
            <a:extLst>
              <a:ext uri="{FF2B5EF4-FFF2-40B4-BE49-F238E27FC236}">
                <a16:creationId xmlns:a16="http://schemas.microsoft.com/office/drawing/2014/main" id="{A2417FB0-60A7-D7F7-12CD-EF032D278123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8128577" y="4478671"/>
            <a:ext cx="3606657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7" name="Marcador de texto 16">
            <a:extLst>
              <a:ext uri="{FF2B5EF4-FFF2-40B4-BE49-F238E27FC236}">
                <a16:creationId xmlns:a16="http://schemas.microsoft.com/office/drawing/2014/main" id="{A668E773-CEE0-CF15-4086-7AA3F68297AF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8320652" y="4478671"/>
            <a:ext cx="3248955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58" name="Platshållare för text 8">
            <a:extLst>
              <a:ext uri="{FF2B5EF4-FFF2-40B4-BE49-F238E27FC236}">
                <a16:creationId xmlns:a16="http://schemas.microsoft.com/office/drawing/2014/main" id="{59AB984B-7D3B-CFFD-0157-09BF5E96E580}"/>
              </a:ext>
            </a:extLst>
          </p:cNvPr>
          <p:cNvSpPr>
            <a:spLocks noGrp="1"/>
          </p:cNvSpPr>
          <p:nvPr>
            <p:ph type="body" sz="quarter" idx="104"/>
          </p:nvPr>
        </p:nvSpPr>
        <p:spPr>
          <a:xfrm>
            <a:off x="8320652" y="5276339"/>
            <a:ext cx="3248955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59" name="Título 6">
            <a:extLst>
              <a:ext uri="{FF2B5EF4-FFF2-40B4-BE49-F238E27FC236}">
                <a16:creationId xmlns:a16="http://schemas.microsoft.com/office/drawing/2014/main" id="{3A9FF849-8684-E4B8-6BD7-3C32A0207B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Focus points</a:t>
            </a:r>
          </a:p>
        </p:txBody>
      </p:sp>
    </p:spTree>
    <p:extLst>
      <p:ext uri="{BB962C8B-B14F-4D97-AF65-F5344CB8AC3E}">
        <p14:creationId xmlns:p14="http://schemas.microsoft.com/office/powerpoint/2010/main" val="35478544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focus point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ángulo 21">
            <a:extLst>
              <a:ext uri="{FF2B5EF4-FFF2-40B4-BE49-F238E27FC236}">
                <a16:creationId xmlns:a16="http://schemas.microsoft.com/office/drawing/2014/main" id="{65DA50FF-FA92-BA7D-2492-520E6081A01D}"/>
              </a:ext>
            </a:extLst>
          </p:cNvPr>
          <p:cNvSpPr/>
          <p:nvPr userDrawn="1"/>
        </p:nvSpPr>
        <p:spPr>
          <a:xfrm rot="16200000">
            <a:off x="2666999" y="-2667002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ABF047-753B-ACE4-7E02-012035FBC9F7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30317" y="1369447"/>
            <a:ext cx="3625299" cy="399682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0" name="Marcador de texto 16">
            <a:extLst>
              <a:ext uri="{FF2B5EF4-FFF2-40B4-BE49-F238E27FC236}">
                <a16:creationId xmlns:a16="http://schemas.microsoft.com/office/drawing/2014/main" id="{DC6F8571-FD78-82F9-DF35-F41B3657ECC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22393" y="1467924"/>
            <a:ext cx="3220301" cy="211620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pic>
        <p:nvPicPr>
          <p:cNvPr id="70" name="Gráfico 2">
            <a:extLst>
              <a:ext uri="{FF2B5EF4-FFF2-40B4-BE49-F238E27FC236}">
                <a16:creationId xmlns:a16="http://schemas.microsoft.com/office/drawing/2014/main" id="{66E020BC-5B0E-2C32-0207-EF7B22050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4" name="Platshållare för text 23">
            <a:extLst>
              <a:ext uri="{FF2B5EF4-FFF2-40B4-BE49-F238E27FC236}">
                <a16:creationId xmlns:a16="http://schemas.microsoft.com/office/drawing/2014/main" id="{A6CDEFAE-102B-90D4-DD4F-4BFC729074B9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428112" y="1824662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7" name="Platshållare för text 26">
            <a:extLst>
              <a:ext uri="{FF2B5EF4-FFF2-40B4-BE49-F238E27FC236}">
                <a16:creationId xmlns:a16="http://schemas.microsoft.com/office/drawing/2014/main" id="{CFAC3B96-9CE6-3E7F-7522-FD4CBFEB5A76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430318" y="1871395"/>
            <a:ext cx="3606657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1" name="Marcador de texto 16">
            <a:extLst>
              <a:ext uri="{FF2B5EF4-FFF2-40B4-BE49-F238E27FC236}">
                <a16:creationId xmlns:a16="http://schemas.microsoft.com/office/drawing/2014/main" id="{0F7DCB96-DBA3-AD46-98EA-8713436E8D8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22393" y="1871395"/>
            <a:ext cx="3220301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C6B64559-7AD9-8F98-3162-D06CC58C44E1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22393" y="2669063"/>
            <a:ext cx="3220301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14" name="Platshållare för text 9">
            <a:extLst>
              <a:ext uri="{FF2B5EF4-FFF2-40B4-BE49-F238E27FC236}">
                <a16:creationId xmlns:a16="http://schemas.microsoft.com/office/drawing/2014/main" id="{78F3B7DD-46EE-119E-D7B9-EB7494D8FEA9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4285625" y="1369447"/>
            <a:ext cx="3625299" cy="399682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Marcador de texto 16">
            <a:extLst>
              <a:ext uri="{FF2B5EF4-FFF2-40B4-BE49-F238E27FC236}">
                <a16:creationId xmlns:a16="http://schemas.microsoft.com/office/drawing/2014/main" id="{E4F43C41-4CCD-6139-9C18-DF2AD333089C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4477701" y="1466306"/>
            <a:ext cx="3207944" cy="21856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16" name="Platshållare för text 23">
            <a:extLst>
              <a:ext uri="{FF2B5EF4-FFF2-40B4-BE49-F238E27FC236}">
                <a16:creationId xmlns:a16="http://schemas.microsoft.com/office/drawing/2014/main" id="{090D59E7-5E84-7E5F-92C5-0FD9418A8766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4283420" y="1824662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7" name="Platshållare för text 26">
            <a:extLst>
              <a:ext uri="{FF2B5EF4-FFF2-40B4-BE49-F238E27FC236}">
                <a16:creationId xmlns:a16="http://schemas.microsoft.com/office/drawing/2014/main" id="{0BF3E38C-84C5-D5BC-7219-834F92504245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4285626" y="1871395"/>
            <a:ext cx="3606657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Marcador de texto 16">
            <a:extLst>
              <a:ext uri="{FF2B5EF4-FFF2-40B4-BE49-F238E27FC236}">
                <a16:creationId xmlns:a16="http://schemas.microsoft.com/office/drawing/2014/main" id="{067767DC-2C7E-4C3A-01B1-4E8BF4641B28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4477701" y="1871395"/>
            <a:ext cx="3207944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9" name="Platshållare för text 8">
            <a:extLst>
              <a:ext uri="{FF2B5EF4-FFF2-40B4-BE49-F238E27FC236}">
                <a16:creationId xmlns:a16="http://schemas.microsoft.com/office/drawing/2014/main" id="{4B298201-CA2B-9E59-5908-E12DE57D8020}"/>
              </a:ext>
            </a:extLst>
          </p:cNvPr>
          <p:cNvSpPr>
            <a:spLocks noGrp="1"/>
          </p:cNvSpPr>
          <p:nvPr>
            <p:ph type="body" sz="quarter" idx="80"/>
          </p:nvPr>
        </p:nvSpPr>
        <p:spPr>
          <a:xfrm>
            <a:off x="4477701" y="2669063"/>
            <a:ext cx="3207944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20" name="Platshållare för text 9">
            <a:extLst>
              <a:ext uri="{FF2B5EF4-FFF2-40B4-BE49-F238E27FC236}">
                <a16:creationId xmlns:a16="http://schemas.microsoft.com/office/drawing/2014/main" id="{B7DBF0A2-AD05-8436-70C0-B869C9DBB503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8128576" y="1369447"/>
            <a:ext cx="3625299" cy="399682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3" name="Marcador de texto 16">
            <a:extLst>
              <a:ext uri="{FF2B5EF4-FFF2-40B4-BE49-F238E27FC236}">
                <a16:creationId xmlns:a16="http://schemas.microsoft.com/office/drawing/2014/main" id="{57E1ABB3-6936-76FB-324A-DAA8A36A99B9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8320652" y="1466306"/>
            <a:ext cx="3248955" cy="21856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25" name="Platshållare för text 23">
            <a:extLst>
              <a:ext uri="{FF2B5EF4-FFF2-40B4-BE49-F238E27FC236}">
                <a16:creationId xmlns:a16="http://schemas.microsoft.com/office/drawing/2014/main" id="{F6C1A506-FD4A-B792-3F3A-A20C411C80E5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8126371" y="1824662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6" name="Platshållare för text 26">
            <a:extLst>
              <a:ext uri="{FF2B5EF4-FFF2-40B4-BE49-F238E27FC236}">
                <a16:creationId xmlns:a16="http://schemas.microsoft.com/office/drawing/2014/main" id="{9F67825C-4447-196F-2417-07BAE956A712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8128577" y="1871395"/>
            <a:ext cx="3606657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8" name="Marcador de texto 16">
            <a:extLst>
              <a:ext uri="{FF2B5EF4-FFF2-40B4-BE49-F238E27FC236}">
                <a16:creationId xmlns:a16="http://schemas.microsoft.com/office/drawing/2014/main" id="{4C12052F-4705-A235-203E-B5A30D0621D6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320652" y="1871395"/>
            <a:ext cx="3248955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5" name="Platshållare för text 8">
            <a:extLst>
              <a:ext uri="{FF2B5EF4-FFF2-40B4-BE49-F238E27FC236}">
                <a16:creationId xmlns:a16="http://schemas.microsoft.com/office/drawing/2014/main" id="{AA5F6604-C58E-BD14-4FCB-D8C3B694FE00}"/>
              </a:ext>
            </a:extLst>
          </p:cNvPr>
          <p:cNvSpPr>
            <a:spLocks noGrp="1"/>
          </p:cNvSpPr>
          <p:nvPr>
            <p:ph type="body" sz="quarter" idx="86"/>
          </p:nvPr>
        </p:nvSpPr>
        <p:spPr>
          <a:xfrm>
            <a:off x="8320652" y="2669063"/>
            <a:ext cx="3248955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39" name="Platshållare för text 9">
            <a:extLst>
              <a:ext uri="{FF2B5EF4-FFF2-40B4-BE49-F238E27FC236}">
                <a16:creationId xmlns:a16="http://schemas.microsoft.com/office/drawing/2014/main" id="{32619D02-2039-0744-403A-63AA1A75BA0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430317" y="3976723"/>
            <a:ext cx="3625299" cy="399682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0" name="Marcador de texto 16">
            <a:extLst>
              <a:ext uri="{FF2B5EF4-FFF2-40B4-BE49-F238E27FC236}">
                <a16:creationId xmlns:a16="http://schemas.microsoft.com/office/drawing/2014/main" id="{6C74CC6D-BBC1-8D96-DA98-DE746A191AD6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622393" y="4073582"/>
            <a:ext cx="3220301" cy="213237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41" name="Platshållare för text 23">
            <a:extLst>
              <a:ext uri="{FF2B5EF4-FFF2-40B4-BE49-F238E27FC236}">
                <a16:creationId xmlns:a16="http://schemas.microsoft.com/office/drawing/2014/main" id="{4F2991B0-796D-9FFA-ED28-B66B8D00390C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428112" y="4431938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2" name="Platshållare för text 26">
            <a:extLst>
              <a:ext uri="{FF2B5EF4-FFF2-40B4-BE49-F238E27FC236}">
                <a16:creationId xmlns:a16="http://schemas.microsoft.com/office/drawing/2014/main" id="{37D16EE2-4243-AC23-C2E6-59A5ACE69972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430318" y="4478671"/>
            <a:ext cx="3604451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3" name="Marcador de texto 16">
            <a:extLst>
              <a:ext uri="{FF2B5EF4-FFF2-40B4-BE49-F238E27FC236}">
                <a16:creationId xmlns:a16="http://schemas.microsoft.com/office/drawing/2014/main" id="{BACB4B36-F214-E457-4D9E-A20A818221D3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622393" y="4478671"/>
            <a:ext cx="3220301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44" name="Platshållare för text 8">
            <a:extLst>
              <a:ext uri="{FF2B5EF4-FFF2-40B4-BE49-F238E27FC236}">
                <a16:creationId xmlns:a16="http://schemas.microsoft.com/office/drawing/2014/main" id="{E1568667-6E82-56A8-2143-36904040BDF1}"/>
              </a:ext>
            </a:extLst>
          </p:cNvPr>
          <p:cNvSpPr>
            <a:spLocks noGrp="1"/>
          </p:cNvSpPr>
          <p:nvPr>
            <p:ph type="body" sz="quarter" idx="92"/>
          </p:nvPr>
        </p:nvSpPr>
        <p:spPr>
          <a:xfrm>
            <a:off x="622393" y="5276339"/>
            <a:ext cx="3220301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45" name="Platshållare för text 9">
            <a:extLst>
              <a:ext uri="{FF2B5EF4-FFF2-40B4-BE49-F238E27FC236}">
                <a16:creationId xmlns:a16="http://schemas.microsoft.com/office/drawing/2014/main" id="{8E6F5201-3AD4-0F56-D699-15922EC26301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4285625" y="3976723"/>
            <a:ext cx="3625299" cy="399682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6" name="Marcador de texto 16">
            <a:extLst>
              <a:ext uri="{FF2B5EF4-FFF2-40B4-BE49-F238E27FC236}">
                <a16:creationId xmlns:a16="http://schemas.microsoft.com/office/drawing/2014/main" id="{007A33B0-1A88-87C0-7F81-09A8F0FE4395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4477701" y="4073582"/>
            <a:ext cx="3207944" cy="21856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47" name="Platshållare för text 23">
            <a:extLst>
              <a:ext uri="{FF2B5EF4-FFF2-40B4-BE49-F238E27FC236}">
                <a16:creationId xmlns:a16="http://schemas.microsoft.com/office/drawing/2014/main" id="{FDC3C23E-90FC-F8F1-62D8-61C253C29C86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4283420" y="4431938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8" name="Platshållare för text 26">
            <a:extLst>
              <a:ext uri="{FF2B5EF4-FFF2-40B4-BE49-F238E27FC236}">
                <a16:creationId xmlns:a16="http://schemas.microsoft.com/office/drawing/2014/main" id="{D26DAEB3-C00E-E4BE-AA61-82EF3E50732E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4285626" y="4478671"/>
            <a:ext cx="3606657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9" name="Marcador de texto 16">
            <a:extLst>
              <a:ext uri="{FF2B5EF4-FFF2-40B4-BE49-F238E27FC236}">
                <a16:creationId xmlns:a16="http://schemas.microsoft.com/office/drawing/2014/main" id="{837B1AC1-4C6F-A5D5-76DB-9901552AED96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4477701" y="4478671"/>
            <a:ext cx="3207944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52" name="Platshållare för text 8">
            <a:extLst>
              <a:ext uri="{FF2B5EF4-FFF2-40B4-BE49-F238E27FC236}">
                <a16:creationId xmlns:a16="http://schemas.microsoft.com/office/drawing/2014/main" id="{AF2549A8-A5A3-891F-9C7D-6B35BD20A567}"/>
              </a:ext>
            </a:extLst>
          </p:cNvPr>
          <p:cNvSpPr>
            <a:spLocks noGrp="1"/>
          </p:cNvSpPr>
          <p:nvPr>
            <p:ph type="body" sz="quarter" idx="98"/>
          </p:nvPr>
        </p:nvSpPr>
        <p:spPr>
          <a:xfrm>
            <a:off x="4477701" y="5276339"/>
            <a:ext cx="3207944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53" name="Platshållare för text 9">
            <a:extLst>
              <a:ext uri="{FF2B5EF4-FFF2-40B4-BE49-F238E27FC236}">
                <a16:creationId xmlns:a16="http://schemas.microsoft.com/office/drawing/2014/main" id="{FD9B82E4-2BCC-29F8-D9B7-EBF355BC0CE9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8128576" y="3976723"/>
            <a:ext cx="3625299" cy="399682"/>
          </a:xfrm>
          <a:prstGeom prst="roundRect">
            <a:avLst/>
          </a:pr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4" name="Marcador de texto 16">
            <a:extLst>
              <a:ext uri="{FF2B5EF4-FFF2-40B4-BE49-F238E27FC236}">
                <a16:creationId xmlns:a16="http://schemas.microsoft.com/office/drawing/2014/main" id="{69C99908-1A3B-4F1A-DBD7-98400412063C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8320652" y="4073582"/>
            <a:ext cx="3248955" cy="218562"/>
          </a:xfrm>
        </p:spPr>
        <p:txBody>
          <a:bodyPr anchor="ctr"/>
          <a:lstStyle>
            <a:lvl1pPr algn="l">
              <a:lnSpc>
                <a:spcPct val="100000"/>
              </a:lnSpc>
              <a:defRPr sz="11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</a:t>
            </a:r>
          </a:p>
        </p:txBody>
      </p:sp>
      <p:sp>
        <p:nvSpPr>
          <p:cNvPr id="55" name="Platshållare för text 23">
            <a:extLst>
              <a:ext uri="{FF2B5EF4-FFF2-40B4-BE49-F238E27FC236}">
                <a16:creationId xmlns:a16="http://schemas.microsoft.com/office/drawing/2014/main" id="{552A5FE8-8275-2C82-1ABC-F05388B8BA3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8126371" y="4431938"/>
            <a:ext cx="3622698" cy="699285"/>
          </a:xfrm>
          <a:prstGeom prst="round2Same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6" name="Platshållare för text 26">
            <a:extLst>
              <a:ext uri="{FF2B5EF4-FFF2-40B4-BE49-F238E27FC236}">
                <a16:creationId xmlns:a16="http://schemas.microsoft.com/office/drawing/2014/main" id="{A2417FB0-60A7-D7F7-12CD-EF032D278123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8128577" y="4478671"/>
            <a:ext cx="3606657" cy="190977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7" name="Marcador de texto 16">
            <a:extLst>
              <a:ext uri="{FF2B5EF4-FFF2-40B4-BE49-F238E27FC236}">
                <a16:creationId xmlns:a16="http://schemas.microsoft.com/office/drawing/2014/main" id="{A668E773-CEE0-CF15-4086-7AA3F68297AF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8320652" y="4478671"/>
            <a:ext cx="3248955" cy="590767"/>
          </a:xfrm>
        </p:spPr>
        <p:txBody>
          <a:bodyPr anchor="ctr"/>
          <a:lstStyle>
            <a:lvl1pPr algn="l">
              <a:lnSpc>
                <a:spcPct val="110000"/>
              </a:lnSpc>
              <a:defRPr sz="1100" b="0" i="0">
                <a:solidFill>
                  <a:schemeClr val="tx1"/>
                </a:solidFill>
                <a:latin typeface="Poppins Medium" pitchFamily="2" charset="77"/>
                <a:cs typeface="Poppins Medium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58" name="Platshållare för text 8">
            <a:extLst>
              <a:ext uri="{FF2B5EF4-FFF2-40B4-BE49-F238E27FC236}">
                <a16:creationId xmlns:a16="http://schemas.microsoft.com/office/drawing/2014/main" id="{59AB984B-7D3B-CFFD-0157-09BF5E96E580}"/>
              </a:ext>
            </a:extLst>
          </p:cNvPr>
          <p:cNvSpPr>
            <a:spLocks noGrp="1"/>
          </p:cNvSpPr>
          <p:nvPr>
            <p:ph type="body" sz="quarter" idx="104"/>
          </p:nvPr>
        </p:nvSpPr>
        <p:spPr>
          <a:xfrm>
            <a:off x="8320652" y="5276339"/>
            <a:ext cx="3248955" cy="945231"/>
          </a:xfr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10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marL="6286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800" b="0" i="0"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2pPr>
            <a:lvl3pPr marL="10858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5430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2000250" indent="-171450">
              <a:buClr>
                <a:schemeClr val="accent1"/>
              </a:buClr>
              <a:buFont typeface="Arial" panose="020B0604020202020204" pitchFamily="34" charset="0"/>
              <a:buChar char="•"/>
              <a:defRPr sz="600" b="0" i="0"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59" name="Título 6">
            <a:extLst>
              <a:ext uri="{FF2B5EF4-FFF2-40B4-BE49-F238E27FC236}">
                <a16:creationId xmlns:a16="http://schemas.microsoft.com/office/drawing/2014/main" id="{3A9FF849-8684-E4B8-6BD7-3C32A0207B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Focus points</a:t>
            </a:r>
          </a:p>
        </p:txBody>
      </p:sp>
    </p:spTree>
    <p:extLst>
      <p:ext uri="{BB962C8B-B14F-4D97-AF65-F5344CB8AC3E}">
        <p14:creationId xmlns:p14="http://schemas.microsoft.com/office/powerpoint/2010/main" val="3558945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checklist number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0D60270D-AD5B-0429-9D85-BB6D47C74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2ABD0D0B-29BD-CBB1-8BD2-30550FFF37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69100" y="1516850"/>
            <a:ext cx="2490277" cy="3927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Listing number one</a:t>
            </a:r>
          </a:p>
        </p:txBody>
      </p:sp>
      <p:sp>
        <p:nvSpPr>
          <p:cNvPr id="18" name="Marcador de texto 2">
            <a:extLst>
              <a:ext uri="{FF2B5EF4-FFF2-40B4-BE49-F238E27FC236}">
                <a16:creationId xmlns:a16="http://schemas.microsoft.com/office/drawing/2014/main" id="{C05BA172-964C-EE23-E150-E98A2FB9397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369100" y="2005866"/>
            <a:ext cx="2490277" cy="3927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Listing number two</a:t>
            </a:r>
          </a:p>
        </p:txBody>
      </p:sp>
      <p:sp>
        <p:nvSpPr>
          <p:cNvPr id="20" name="Marcador de texto 2">
            <a:extLst>
              <a:ext uri="{FF2B5EF4-FFF2-40B4-BE49-F238E27FC236}">
                <a16:creationId xmlns:a16="http://schemas.microsoft.com/office/drawing/2014/main" id="{27194C92-B328-E6E9-DCBA-A033A17DC2A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369100" y="2983898"/>
            <a:ext cx="2490277" cy="3927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Listing number four</a:t>
            </a:r>
          </a:p>
        </p:txBody>
      </p:sp>
      <p:sp>
        <p:nvSpPr>
          <p:cNvPr id="22" name="Marcador de texto 2">
            <a:extLst>
              <a:ext uri="{FF2B5EF4-FFF2-40B4-BE49-F238E27FC236}">
                <a16:creationId xmlns:a16="http://schemas.microsoft.com/office/drawing/2014/main" id="{C1B23E67-D86B-0B54-B3FF-7986728D62D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369100" y="3961930"/>
            <a:ext cx="2490277" cy="3927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Listing number six</a:t>
            </a:r>
          </a:p>
        </p:txBody>
      </p:sp>
      <p:sp>
        <p:nvSpPr>
          <p:cNvPr id="24" name="Marcador de texto 2">
            <a:extLst>
              <a:ext uri="{FF2B5EF4-FFF2-40B4-BE49-F238E27FC236}">
                <a16:creationId xmlns:a16="http://schemas.microsoft.com/office/drawing/2014/main" id="{0CCC3DD3-9599-730F-273C-2593413A23E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369100" y="4939962"/>
            <a:ext cx="2490277" cy="3927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Listing number eight</a:t>
            </a:r>
          </a:p>
        </p:txBody>
      </p:sp>
      <p:sp>
        <p:nvSpPr>
          <p:cNvPr id="26" name="Marcador de texto 2">
            <a:extLst>
              <a:ext uri="{FF2B5EF4-FFF2-40B4-BE49-F238E27FC236}">
                <a16:creationId xmlns:a16="http://schemas.microsoft.com/office/drawing/2014/main" id="{B2484BE3-CA86-9485-F9FC-97FCB60298F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494854" y="1489742"/>
            <a:ext cx="3241047" cy="3872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27" name="Marcador de texto 2">
            <a:extLst>
              <a:ext uri="{FF2B5EF4-FFF2-40B4-BE49-F238E27FC236}">
                <a16:creationId xmlns:a16="http://schemas.microsoft.com/office/drawing/2014/main" id="{F240BB88-F7A1-86ED-04D8-6EC1757F20EC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494854" y="1978629"/>
            <a:ext cx="3241047" cy="3872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28" name="Marcador de texto 2">
            <a:extLst>
              <a:ext uri="{FF2B5EF4-FFF2-40B4-BE49-F238E27FC236}">
                <a16:creationId xmlns:a16="http://schemas.microsoft.com/office/drawing/2014/main" id="{8AE2A48F-E66F-86DD-0C65-DA3E91383ABA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494854" y="2467516"/>
            <a:ext cx="3241047" cy="3872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D30E12CE-9887-0531-897F-08BC4A78C701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494854" y="2956403"/>
            <a:ext cx="3241047" cy="3872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30" name="Marcador de texto 2">
            <a:extLst>
              <a:ext uri="{FF2B5EF4-FFF2-40B4-BE49-F238E27FC236}">
                <a16:creationId xmlns:a16="http://schemas.microsoft.com/office/drawing/2014/main" id="{B7BFB95B-590E-1FE2-674C-56FA9D908CCD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6494854" y="3445290"/>
            <a:ext cx="3241047" cy="3872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57A1C8E3-BEE8-8FA2-E0E6-594AF94F3518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494854" y="3934177"/>
            <a:ext cx="3241047" cy="3872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C63BB4BD-1351-618F-B555-4B1C365929D3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494854" y="4423064"/>
            <a:ext cx="3241047" cy="3872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33" name="Marcador de texto 2">
            <a:extLst>
              <a:ext uri="{FF2B5EF4-FFF2-40B4-BE49-F238E27FC236}">
                <a16:creationId xmlns:a16="http://schemas.microsoft.com/office/drawing/2014/main" id="{73CD2CC9-50F4-F03A-7731-41F9816709A5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494854" y="4911951"/>
            <a:ext cx="3241047" cy="3872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34" name="Marcador de texto 2">
            <a:extLst>
              <a:ext uri="{FF2B5EF4-FFF2-40B4-BE49-F238E27FC236}">
                <a16:creationId xmlns:a16="http://schemas.microsoft.com/office/drawing/2014/main" id="{02D5A807-D5DB-8461-7A40-DFEF90EB4B99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494854" y="5400839"/>
            <a:ext cx="3241047" cy="3872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cxnSp>
        <p:nvCxnSpPr>
          <p:cNvPr id="36" name="Rak 35">
            <a:extLst>
              <a:ext uri="{FF2B5EF4-FFF2-40B4-BE49-F238E27FC236}">
                <a16:creationId xmlns:a16="http://schemas.microsoft.com/office/drawing/2014/main" id="{FDBF1A0E-C353-52A9-32D2-34D52B0B16C9}"/>
              </a:ext>
            </a:extLst>
          </p:cNvPr>
          <p:cNvCxnSpPr>
            <a:cxnSpLocks/>
          </p:cNvCxnSpPr>
          <p:nvPr userDrawn="1"/>
        </p:nvCxnSpPr>
        <p:spPr>
          <a:xfrm>
            <a:off x="6180221" y="1491965"/>
            <a:ext cx="0" cy="479829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Marcador de texto 2">
            <a:extLst>
              <a:ext uri="{FF2B5EF4-FFF2-40B4-BE49-F238E27FC236}">
                <a16:creationId xmlns:a16="http://schemas.microsoft.com/office/drawing/2014/main" id="{3042CBD6-28AA-A3DC-1F19-DC9534822333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2744880" y="1524623"/>
            <a:ext cx="297711" cy="29771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01</a:t>
            </a:r>
          </a:p>
        </p:txBody>
      </p:sp>
      <p:sp>
        <p:nvSpPr>
          <p:cNvPr id="38" name="Marcador de texto 2">
            <a:extLst>
              <a:ext uri="{FF2B5EF4-FFF2-40B4-BE49-F238E27FC236}">
                <a16:creationId xmlns:a16="http://schemas.microsoft.com/office/drawing/2014/main" id="{659DBA3C-9F23-91D8-7C36-E25769ABBD71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2744880" y="2014157"/>
            <a:ext cx="297711" cy="29771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02</a:t>
            </a:r>
          </a:p>
        </p:txBody>
      </p:sp>
      <p:sp>
        <p:nvSpPr>
          <p:cNvPr id="39" name="Marcador de texto 2">
            <a:extLst>
              <a:ext uri="{FF2B5EF4-FFF2-40B4-BE49-F238E27FC236}">
                <a16:creationId xmlns:a16="http://schemas.microsoft.com/office/drawing/2014/main" id="{4493B346-DCA6-E33E-FE37-F90B0EE8FFA7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2744880" y="2503691"/>
            <a:ext cx="297711" cy="29771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03</a:t>
            </a:r>
          </a:p>
        </p:txBody>
      </p:sp>
      <p:sp>
        <p:nvSpPr>
          <p:cNvPr id="40" name="Marcador de texto 2">
            <a:extLst>
              <a:ext uri="{FF2B5EF4-FFF2-40B4-BE49-F238E27FC236}">
                <a16:creationId xmlns:a16="http://schemas.microsoft.com/office/drawing/2014/main" id="{D8CE135D-16E5-1F06-28CA-694138B1253D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2744880" y="2993225"/>
            <a:ext cx="297711" cy="29771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04</a:t>
            </a:r>
          </a:p>
        </p:txBody>
      </p:sp>
      <p:sp>
        <p:nvSpPr>
          <p:cNvPr id="41" name="Marcador de texto 2">
            <a:extLst>
              <a:ext uri="{FF2B5EF4-FFF2-40B4-BE49-F238E27FC236}">
                <a16:creationId xmlns:a16="http://schemas.microsoft.com/office/drawing/2014/main" id="{D82C33CC-73C9-83FF-85A6-21935CFEC1E7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2744880" y="3482759"/>
            <a:ext cx="297711" cy="29771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05</a:t>
            </a:r>
          </a:p>
        </p:txBody>
      </p:sp>
      <p:sp>
        <p:nvSpPr>
          <p:cNvPr id="42" name="Marcador de texto 2">
            <a:extLst>
              <a:ext uri="{FF2B5EF4-FFF2-40B4-BE49-F238E27FC236}">
                <a16:creationId xmlns:a16="http://schemas.microsoft.com/office/drawing/2014/main" id="{1AEC866B-F07D-5855-6A9A-88D1A6C28CF6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2744880" y="3972293"/>
            <a:ext cx="297711" cy="29771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06</a:t>
            </a:r>
          </a:p>
        </p:txBody>
      </p:sp>
      <p:sp>
        <p:nvSpPr>
          <p:cNvPr id="43" name="Marcador de texto 2">
            <a:extLst>
              <a:ext uri="{FF2B5EF4-FFF2-40B4-BE49-F238E27FC236}">
                <a16:creationId xmlns:a16="http://schemas.microsoft.com/office/drawing/2014/main" id="{13D43740-C5FE-B5B2-62CA-8F1415E8A489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2744880" y="4461827"/>
            <a:ext cx="297711" cy="29771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07</a:t>
            </a:r>
          </a:p>
        </p:txBody>
      </p:sp>
      <p:sp>
        <p:nvSpPr>
          <p:cNvPr id="44" name="Marcador de texto 2">
            <a:extLst>
              <a:ext uri="{FF2B5EF4-FFF2-40B4-BE49-F238E27FC236}">
                <a16:creationId xmlns:a16="http://schemas.microsoft.com/office/drawing/2014/main" id="{D03ED076-F39A-582C-B30B-99E502F2193B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2744880" y="4951361"/>
            <a:ext cx="297711" cy="29771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08</a:t>
            </a:r>
          </a:p>
        </p:txBody>
      </p:sp>
      <p:sp>
        <p:nvSpPr>
          <p:cNvPr id="45" name="Marcador de texto 2">
            <a:extLst>
              <a:ext uri="{FF2B5EF4-FFF2-40B4-BE49-F238E27FC236}">
                <a16:creationId xmlns:a16="http://schemas.microsoft.com/office/drawing/2014/main" id="{A2A0EF5B-8D97-D436-6410-5C32BD972840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2744880" y="5440896"/>
            <a:ext cx="297711" cy="29771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09</a:t>
            </a:r>
          </a:p>
        </p:txBody>
      </p:sp>
      <p:sp>
        <p:nvSpPr>
          <p:cNvPr id="46" name="Título 6">
            <a:extLst>
              <a:ext uri="{FF2B5EF4-FFF2-40B4-BE49-F238E27FC236}">
                <a16:creationId xmlns:a16="http://schemas.microsoft.com/office/drawing/2014/main" id="{C881C15A-0606-401F-9778-C69C83CEC3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Checklist</a:t>
            </a:r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8CE5D983-CC97-E3C4-8BFD-0383B39AEEEF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6494854" y="5895277"/>
            <a:ext cx="3241047" cy="3872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050" b="0" i="0">
                <a:solidFill>
                  <a:schemeClr val="tx2"/>
                </a:solidFill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3ABDBE9B-C01F-E826-152B-3744DB542AF7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2744880" y="5935334"/>
            <a:ext cx="297711" cy="297712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10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63D91157-AB14-7944-6CD5-C54F85D91BFE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3369100" y="2489960"/>
            <a:ext cx="2490277" cy="3927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Listing number two</a:t>
            </a:r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142E7168-13A9-7D9B-26BF-FF1FD87B9CE1}"/>
              </a:ext>
            </a:extLst>
          </p:cNvPr>
          <p:cNvSpPr>
            <a:spLocks noGrp="1"/>
          </p:cNvSpPr>
          <p:nvPr>
            <p:ph idx="40" hasCustomPrompt="1"/>
          </p:nvPr>
        </p:nvSpPr>
        <p:spPr>
          <a:xfrm>
            <a:off x="3369100" y="3467992"/>
            <a:ext cx="2490277" cy="3927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Listing number two</a:t>
            </a: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D00C4267-54FB-809D-E7B7-5DA4DBC262C1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3369100" y="4455868"/>
            <a:ext cx="2490277" cy="3927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Listing number two</a:t>
            </a: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3591497B-D957-BB8D-DB89-FC053D15845C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3369100" y="5424056"/>
            <a:ext cx="2490277" cy="3927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Listing number two</a:t>
            </a:r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93454353-1CE8-90FB-0754-DC83A1A153DD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3357223" y="5908151"/>
            <a:ext cx="2490277" cy="3927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Listing number two</a:t>
            </a:r>
          </a:p>
        </p:txBody>
      </p:sp>
    </p:spTree>
    <p:extLst>
      <p:ext uri="{BB962C8B-B14F-4D97-AF65-F5344CB8AC3E}">
        <p14:creationId xmlns:p14="http://schemas.microsoft.com/office/powerpoint/2010/main" val="6816191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hecklist number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0D60270D-AD5B-0429-9D85-BB6D47C74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cxnSp>
        <p:nvCxnSpPr>
          <p:cNvPr id="36" name="Rak 35">
            <a:extLst>
              <a:ext uri="{FF2B5EF4-FFF2-40B4-BE49-F238E27FC236}">
                <a16:creationId xmlns:a16="http://schemas.microsoft.com/office/drawing/2014/main" id="{FDBF1A0E-C353-52A9-32D2-34D52B0B16C9}"/>
              </a:ext>
            </a:extLst>
          </p:cNvPr>
          <p:cNvCxnSpPr>
            <a:cxnSpLocks/>
          </p:cNvCxnSpPr>
          <p:nvPr userDrawn="1"/>
        </p:nvCxnSpPr>
        <p:spPr>
          <a:xfrm>
            <a:off x="5805182" y="2018229"/>
            <a:ext cx="0" cy="3325802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B3AAF98-E46F-129B-A488-ABC590C0BD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01" y="2018229"/>
            <a:ext cx="4552198" cy="546100"/>
          </a:xfrm>
        </p:spPr>
        <p:txBody>
          <a:bodyPr anchor="ctr"/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9" name="Platshållare för text 4">
            <a:extLst>
              <a:ext uri="{FF2B5EF4-FFF2-40B4-BE49-F238E27FC236}">
                <a16:creationId xmlns:a16="http://schemas.microsoft.com/office/drawing/2014/main" id="{483B67A2-070A-271C-CC32-B28DD96418E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96001" y="2713802"/>
            <a:ext cx="4552198" cy="546100"/>
          </a:xfrm>
        </p:spPr>
        <p:txBody>
          <a:bodyPr anchor="ctr"/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AD41635-4DAB-64DB-083E-E66CCF048A7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96001" y="3420562"/>
            <a:ext cx="4552198" cy="546100"/>
          </a:xfrm>
        </p:spPr>
        <p:txBody>
          <a:bodyPr anchor="ctr"/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11" name="Platshållare för text 4">
            <a:extLst>
              <a:ext uri="{FF2B5EF4-FFF2-40B4-BE49-F238E27FC236}">
                <a16:creationId xmlns:a16="http://schemas.microsoft.com/office/drawing/2014/main" id="{64A94765-8003-CFEE-6B1F-96DB5F84E87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96001" y="4110083"/>
            <a:ext cx="4552198" cy="546100"/>
          </a:xfrm>
        </p:spPr>
        <p:txBody>
          <a:bodyPr anchor="ctr"/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12" name="Platshållare för text 4">
            <a:extLst>
              <a:ext uri="{FF2B5EF4-FFF2-40B4-BE49-F238E27FC236}">
                <a16:creationId xmlns:a16="http://schemas.microsoft.com/office/drawing/2014/main" id="{25A6426F-AB6F-0ABB-7A13-3059B33B22B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96001" y="4794522"/>
            <a:ext cx="4552198" cy="546100"/>
          </a:xfrm>
        </p:spPr>
        <p:txBody>
          <a:bodyPr anchor="ctr"/>
          <a:lstStyle>
            <a:lvl1pPr>
              <a:defRPr b="0" i="0"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A short description of the listing. Room for one or two lines. </a:t>
            </a:r>
          </a:p>
        </p:txBody>
      </p:sp>
      <p:sp>
        <p:nvSpPr>
          <p:cNvPr id="13" name="Platshållare för text 4">
            <a:extLst>
              <a:ext uri="{FF2B5EF4-FFF2-40B4-BE49-F238E27FC236}">
                <a16:creationId xmlns:a16="http://schemas.microsoft.com/office/drawing/2014/main" id="{3D0FCD71-599A-39C9-C3C4-16C89F33053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718100" y="2018229"/>
            <a:ext cx="2799490" cy="546100"/>
          </a:xfrm>
        </p:spPr>
        <p:txBody>
          <a:bodyPr bIns="36000" anchor="ctr"/>
          <a:lstStyle>
            <a:lvl1pPr>
              <a:lnSpc>
                <a:spcPct val="100000"/>
              </a:lnSpc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Listing number one</a:t>
            </a:r>
          </a:p>
        </p:txBody>
      </p:sp>
      <p:sp>
        <p:nvSpPr>
          <p:cNvPr id="16" name="Platshållare för text 4">
            <a:extLst>
              <a:ext uri="{FF2B5EF4-FFF2-40B4-BE49-F238E27FC236}">
                <a16:creationId xmlns:a16="http://schemas.microsoft.com/office/drawing/2014/main" id="{A54953E2-E599-46D5-87F5-65B7CE4A09C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718100" y="2717066"/>
            <a:ext cx="2799490" cy="546100"/>
          </a:xfrm>
        </p:spPr>
        <p:txBody>
          <a:bodyPr bIns="36000" anchor="ctr"/>
          <a:lstStyle>
            <a:lvl1pPr>
              <a:lnSpc>
                <a:spcPct val="100000"/>
              </a:lnSpc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Listing number two</a:t>
            </a:r>
          </a:p>
        </p:txBody>
      </p:sp>
      <p:sp>
        <p:nvSpPr>
          <p:cNvPr id="17" name="Platshållare för text 4">
            <a:extLst>
              <a:ext uri="{FF2B5EF4-FFF2-40B4-BE49-F238E27FC236}">
                <a16:creationId xmlns:a16="http://schemas.microsoft.com/office/drawing/2014/main" id="{BA309926-BD6B-6078-AA9D-C4572857529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18100" y="3415904"/>
            <a:ext cx="2799490" cy="546100"/>
          </a:xfrm>
        </p:spPr>
        <p:txBody>
          <a:bodyPr bIns="36000" anchor="ctr"/>
          <a:lstStyle>
            <a:lvl1pPr>
              <a:lnSpc>
                <a:spcPct val="100000"/>
              </a:lnSpc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Listing number three</a:t>
            </a:r>
          </a:p>
        </p:txBody>
      </p:sp>
      <p:sp>
        <p:nvSpPr>
          <p:cNvPr id="22" name="Platshållare för text 4">
            <a:extLst>
              <a:ext uri="{FF2B5EF4-FFF2-40B4-BE49-F238E27FC236}">
                <a16:creationId xmlns:a16="http://schemas.microsoft.com/office/drawing/2014/main" id="{3000682B-D04E-8175-A54D-C60828CC474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718100" y="4105213"/>
            <a:ext cx="2799490" cy="546100"/>
          </a:xfrm>
        </p:spPr>
        <p:txBody>
          <a:bodyPr bIns="36000" anchor="ctr"/>
          <a:lstStyle>
            <a:lvl1pPr>
              <a:lnSpc>
                <a:spcPct val="100000"/>
              </a:lnSpc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Listing number four</a:t>
            </a:r>
          </a:p>
        </p:txBody>
      </p:sp>
      <p:sp>
        <p:nvSpPr>
          <p:cNvPr id="23" name="Platshållare för text 4">
            <a:extLst>
              <a:ext uri="{FF2B5EF4-FFF2-40B4-BE49-F238E27FC236}">
                <a16:creationId xmlns:a16="http://schemas.microsoft.com/office/drawing/2014/main" id="{AFE5D0D4-A5C9-1A5D-DBC6-1A92F3D949A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718100" y="4794522"/>
            <a:ext cx="2799490" cy="546100"/>
          </a:xfrm>
        </p:spPr>
        <p:txBody>
          <a:bodyPr bIns="36000" anchor="ctr"/>
          <a:lstStyle>
            <a:lvl1pPr>
              <a:lnSpc>
                <a:spcPct val="100000"/>
              </a:lnSpc>
              <a:defRPr sz="18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Listing number five</a:t>
            </a:r>
          </a:p>
        </p:txBody>
      </p:sp>
      <p:sp>
        <p:nvSpPr>
          <p:cNvPr id="24" name="Platshållare för text 4">
            <a:extLst>
              <a:ext uri="{FF2B5EF4-FFF2-40B4-BE49-F238E27FC236}">
                <a16:creationId xmlns:a16="http://schemas.microsoft.com/office/drawing/2014/main" id="{B2ABAA18-AFBF-9726-A85B-1A7C4BCBE73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95248" y="2018229"/>
            <a:ext cx="413171" cy="418149"/>
          </a:xfrm>
          <a:prstGeom prst="rect">
            <a:avLst/>
          </a:prstGeom>
          <a:solidFill>
            <a:schemeClr val="accent1"/>
          </a:solidFill>
        </p:spPr>
        <p:txBody>
          <a:bodyPr bIns="36000" anchor="ctr"/>
          <a:lstStyle>
            <a:lvl1pPr algn="ctr">
              <a:defRPr sz="16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01</a:t>
            </a:r>
          </a:p>
        </p:txBody>
      </p:sp>
      <p:sp>
        <p:nvSpPr>
          <p:cNvPr id="25" name="Platshållare för text 4">
            <a:extLst>
              <a:ext uri="{FF2B5EF4-FFF2-40B4-BE49-F238E27FC236}">
                <a16:creationId xmlns:a16="http://schemas.microsoft.com/office/drawing/2014/main" id="{DFD0AED2-BA36-5160-3D36-DDD2A93FD31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095248" y="2713802"/>
            <a:ext cx="413171" cy="418149"/>
          </a:xfrm>
          <a:prstGeom prst="rect">
            <a:avLst/>
          </a:prstGeom>
          <a:solidFill>
            <a:schemeClr val="accent1"/>
          </a:solidFill>
        </p:spPr>
        <p:txBody>
          <a:bodyPr bIns="36000" anchor="ctr"/>
          <a:lstStyle>
            <a:lvl1pPr algn="ctr">
              <a:defRPr sz="16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02</a:t>
            </a:r>
          </a:p>
        </p:txBody>
      </p:sp>
      <p:sp>
        <p:nvSpPr>
          <p:cNvPr id="31" name="Platshållare för text 4">
            <a:extLst>
              <a:ext uri="{FF2B5EF4-FFF2-40B4-BE49-F238E27FC236}">
                <a16:creationId xmlns:a16="http://schemas.microsoft.com/office/drawing/2014/main" id="{6FEA1C2F-AB4F-D467-D9BF-64F36F38F45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095248" y="3409375"/>
            <a:ext cx="413171" cy="418149"/>
          </a:xfrm>
          <a:prstGeom prst="rect">
            <a:avLst/>
          </a:prstGeom>
          <a:solidFill>
            <a:schemeClr val="accent1"/>
          </a:solidFill>
        </p:spPr>
        <p:txBody>
          <a:bodyPr bIns="36000" anchor="ctr"/>
          <a:lstStyle>
            <a:lvl1pPr algn="ctr">
              <a:defRPr sz="16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03</a:t>
            </a:r>
          </a:p>
        </p:txBody>
      </p:sp>
      <p:sp>
        <p:nvSpPr>
          <p:cNvPr id="32" name="Platshållare för text 4">
            <a:extLst>
              <a:ext uri="{FF2B5EF4-FFF2-40B4-BE49-F238E27FC236}">
                <a16:creationId xmlns:a16="http://schemas.microsoft.com/office/drawing/2014/main" id="{8982A893-C6DE-B690-1489-FD0483C5F00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95248" y="4104948"/>
            <a:ext cx="413171" cy="418149"/>
          </a:xfrm>
          <a:prstGeom prst="rect">
            <a:avLst/>
          </a:prstGeom>
          <a:solidFill>
            <a:schemeClr val="accent1"/>
          </a:solidFill>
        </p:spPr>
        <p:txBody>
          <a:bodyPr bIns="36000" anchor="ctr"/>
          <a:lstStyle>
            <a:lvl1pPr algn="ctr">
              <a:defRPr sz="16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04</a:t>
            </a:r>
          </a:p>
        </p:txBody>
      </p:sp>
      <p:sp>
        <p:nvSpPr>
          <p:cNvPr id="33" name="Platshållare för text 4">
            <a:extLst>
              <a:ext uri="{FF2B5EF4-FFF2-40B4-BE49-F238E27FC236}">
                <a16:creationId xmlns:a16="http://schemas.microsoft.com/office/drawing/2014/main" id="{F6D9DB70-1143-B825-919B-05DFAF12056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095248" y="4794522"/>
            <a:ext cx="413171" cy="418149"/>
          </a:xfrm>
          <a:prstGeom prst="rect">
            <a:avLst/>
          </a:prstGeom>
          <a:solidFill>
            <a:schemeClr val="accent1"/>
          </a:solidFill>
        </p:spPr>
        <p:txBody>
          <a:bodyPr bIns="36000" anchor="ctr"/>
          <a:lstStyle>
            <a:lvl1pPr algn="ctr">
              <a:defRPr sz="16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GB" noProof="0" dirty="0"/>
              <a:t>05</a:t>
            </a:r>
          </a:p>
        </p:txBody>
      </p:sp>
      <p:sp>
        <p:nvSpPr>
          <p:cNvPr id="3" name="Título 6">
            <a:extLst>
              <a:ext uri="{FF2B5EF4-FFF2-40B4-BE49-F238E27FC236}">
                <a16:creationId xmlns:a16="http://schemas.microsoft.com/office/drawing/2014/main" id="{54084686-67B3-C441-6AA7-2CB5443B7E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Checklist</a:t>
            </a:r>
          </a:p>
        </p:txBody>
      </p:sp>
    </p:spTree>
    <p:extLst>
      <p:ext uri="{BB962C8B-B14F-4D97-AF65-F5344CB8AC3E}">
        <p14:creationId xmlns:p14="http://schemas.microsoft.com/office/powerpoint/2010/main" val="107862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F05CFAE-16FA-113C-D83E-818DB88D0C42}"/>
              </a:ext>
            </a:extLst>
          </p:cNvPr>
          <p:cNvSpPr/>
          <p:nvPr userDrawn="1"/>
        </p:nvSpPr>
        <p:spPr>
          <a:xfrm rot="16200000">
            <a:off x="2667000" y="-2667000"/>
            <a:ext cx="6858000" cy="1219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4" name="Rectángulo 2">
            <a:extLst>
              <a:ext uri="{FF2B5EF4-FFF2-40B4-BE49-F238E27FC236}">
                <a16:creationId xmlns:a16="http://schemas.microsoft.com/office/drawing/2014/main" id="{8E6BA163-1AE3-E318-1859-2D1A953EA5F6}"/>
              </a:ext>
            </a:extLst>
          </p:cNvPr>
          <p:cNvSpPr/>
          <p:nvPr userDrawn="1"/>
        </p:nvSpPr>
        <p:spPr>
          <a:xfrm rot="16200000">
            <a:off x="2827911" y="-2480071"/>
            <a:ext cx="6536180" cy="11818144"/>
          </a:xfrm>
          <a:prstGeom prst="rect">
            <a:avLst/>
          </a:prstGeom>
          <a:solidFill>
            <a:schemeClr val="bg2">
              <a:alpha val="6482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C7947D92-EE73-50CD-34D3-E63E23555D14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85" r="73089" b="66029"/>
          <a:stretch/>
        </p:blipFill>
        <p:spPr>
          <a:xfrm>
            <a:off x="2007612" y="1628687"/>
            <a:ext cx="1865546" cy="1247096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43D6A9AF-9F4D-5C83-3D51-B353FF0715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71612" y="1979882"/>
            <a:ext cx="7248776" cy="2898234"/>
          </a:xfrm>
          <a:prstGeom prst="roundRect">
            <a:avLst>
              <a:gd name="adj" fmla="val 7916"/>
            </a:avLst>
          </a:prstGeom>
          <a:noFill/>
        </p:spPr>
        <p:txBody>
          <a:bodyPr lIns="360000" tIns="180000" rIns="360000" bIns="180000" anchor="ctr">
            <a:noAutofit/>
          </a:bodyPr>
          <a:lstStyle>
            <a:lvl1pPr marL="0" indent="0" algn="ctr">
              <a:lnSpc>
                <a:spcPct val="110000"/>
              </a:lnSpc>
              <a:buNone/>
              <a:defRPr sz="2400" b="0" i="1">
                <a:solidFill>
                  <a:schemeClr val="tx1"/>
                </a:solidFill>
                <a:latin typeface="Inter Light  BETA" panose="020B0502030000000004" pitchFamily="34" charset="0"/>
                <a:ea typeface="Inter Light  BETA" panose="020B0502030000000004" pitchFamily="34" charset="0"/>
                <a:cs typeface="Poppins Light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 In </a:t>
            </a:r>
            <a:r>
              <a:rPr lang="en-GB" noProof="0" dirty="0" err="1"/>
              <a:t>molestie</a:t>
            </a:r>
            <a:r>
              <a:rPr lang="en-GB" noProof="0" dirty="0"/>
              <a:t> </a:t>
            </a:r>
            <a:r>
              <a:rPr lang="en-GB" noProof="0" dirty="0" err="1"/>
              <a:t>nec</a:t>
            </a:r>
            <a:r>
              <a:rPr lang="en-GB" noProof="0" dirty="0"/>
              <a:t> </a:t>
            </a:r>
            <a:r>
              <a:rPr lang="en-GB" noProof="0" dirty="0" err="1"/>
              <a:t>mauris</a:t>
            </a:r>
            <a:r>
              <a:rPr lang="en-GB" noProof="0" dirty="0"/>
              <a:t> </a:t>
            </a:r>
            <a:r>
              <a:rPr lang="en-GB" noProof="0" dirty="0" err="1"/>
              <a:t>sed</a:t>
            </a:r>
            <a:r>
              <a:rPr lang="en-GB" noProof="0" dirty="0"/>
              <a:t> </a:t>
            </a:r>
            <a:r>
              <a:rPr lang="en-GB" noProof="0" dirty="0" err="1"/>
              <a:t>luctus</a:t>
            </a:r>
            <a:r>
              <a:rPr lang="en-GB" noProof="0" dirty="0"/>
              <a:t>. </a:t>
            </a:r>
            <a:r>
              <a:rPr lang="en-GB" noProof="0" dirty="0" err="1"/>
              <a:t>Pellentesque</a:t>
            </a:r>
            <a:r>
              <a:rPr lang="en-GB" noProof="0" dirty="0"/>
              <a:t> habitant </a:t>
            </a:r>
            <a:r>
              <a:rPr lang="en-GB" noProof="0" dirty="0" err="1"/>
              <a:t>morbi</a:t>
            </a:r>
            <a:r>
              <a:rPr lang="en-GB" noProof="0" dirty="0"/>
              <a:t> </a:t>
            </a:r>
            <a:r>
              <a:rPr lang="en-GB" noProof="0" dirty="0" err="1"/>
              <a:t>tristique</a:t>
            </a:r>
            <a:r>
              <a:rPr lang="en-GB" noProof="0" dirty="0"/>
              <a:t> </a:t>
            </a:r>
            <a:r>
              <a:rPr lang="en-GB" noProof="0" dirty="0" err="1"/>
              <a:t>senectus</a:t>
            </a:r>
            <a:r>
              <a:rPr lang="en-GB" noProof="0" dirty="0"/>
              <a:t> et </a:t>
            </a:r>
            <a:r>
              <a:rPr lang="en-GB" noProof="0" dirty="0" err="1"/>
              <a:t>netus</a:t>
            </a:r>
            <a:r>
              <a:rPr lang="en-GB" noProof="0" dirty="0"/>
              <a:t> et </a:t>
            </a:r>
            <a:r>
              <a:rPr lang="en-GB" noProof="0" dirty="0" err="1"/>
              <a:t>malesuada</a:t>
            </a:r>
            <a:r>
              <a:rPr lang="en-GB" noProof="0" dirty="0"/>
              <a:t> fames ac </a:t>
            </a:r>
            <a:r>
              <a:rPr lang="en-GB" noProof="0" dirty="0" err="1"/>
              <a:t>turpis</a:t>
            </a:r>
            <a:r>
              <a:rPr lang="en-GB" noProof="0" dirty="0"/>
              <a:t> </a:t>
            </a:r>
            <a:r>
              <a:rPr lang="en-GB" noProof="0" dirty="0" err="1"/>
              <a:t>egestas</a:t>
            </a:r>
            <a:r>
              <a:rPr lang="en-GB" noProof="0" dirty="0"/>
              <a:t>.</a:t>
            </a:r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D483BAFD-5965-F040-3C4E-BDAD80658B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53864" y="5941968"/>
            <a:ext cx="1985555" cy="40392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4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Job description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9A40720F-4E1B-2408-4E48-24536A201B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53864" y="5602563"/>
            <a:ext cx="1985555" cy="40392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800" b="1" i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Full name</a:t>
            </a:r>
          </a:p>
        </p:txBody>
      </p:sp>
      <p:sp>
        <p:nvSpPr>
          <p:cNvPr id="26" name="Platshållare för bild 25">
            <a:extLst>
              <a:ext uri="{FF2B5EF4-FFF2-40B4-BE49-F238E27FC236}">
                <a16:creationId xmlns:a16="http://schemas.microsoft.com/office/drawing/2014/main" id="{AA4459B1-F5F2-9653-F1A4-6DA8EF2CC88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88960" y="5375392"/>
            <a:ext cx="970504" cy="970504"/>
          </a:xfrm>
          <a:custGeom>
            <a:avLst/>
            <a:gdLst>
              <a:gd name="connsiteX0" fmla="*/ 625298 w 1250596"/>
              <a:gd name="connsiteY0" fmla="*/ 0 h 1250596"/>
              <a:gd name="connsiteX1" fmla="*/ 1250596 w 1250596"/>
              <a:gd name="connsiteY1" fmla="*/ 625298 h 1250596"/>
              <a:gd name="connsiteX2" fmla="*/ 625298 w 1250596"/>
              <a:gd name="connsiteY2" fmla="*/ 1250596 h 1250596"/>
              <a:gd name="connsiteX3" fmla="*/ 0 w 1250596"/>
              <a:gd name="connsiteY3" fmla="*/ 625298 h 1250596"/>
              <a:gd name="connsiteX4" fmla="*/ 625298 w 1250596"/>
              <a:gd name="connsiteY4" fmla="*/ 0 h 125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596" h="1250596">
                <a:moveTo>
                  <a:pt x="625298" y="0"/>
                </a:moveTo>
                <a:cubicBezTo>
                  <a:pt x="970641" y="0"/>
                  <a:pt x="1250596" y="279955"/>
                  <a:pt x="1250596" y="625298"/>
                </a:cubicBezTo>
                <a:cubicBezTo>
                  <a:pt x="1250596" y="970641"/>
                  <a:pt x="970641" y="1250596"/>
                  <a:pt x="625298" y="1250596"/>
                </a:cubicBezTo>
                <a:cubicBezTo>
                  <a:pt x="279955" y="1250596"/>
                  <a:pt x="0" y="970641"/>
                  <a:pt x="0" y="625298"/>
                </a:cubicBezTo>
                <a:cubicBezTo>
                  <a:pt x="0" y="279955"/>
                  <a:pt x="279955" y="0"/>
                  <a:pt x="6252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0721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F05CFAE-16FA-113C-D83E-818DB88D0C42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BB8436B9-D25A-0D47-34AE-795F275628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077190" y="-9"/>
            <a:ext cx="10114810" cy="6858005"/>
          </a:xfrm>
          <a:custGeom>
            <a:avLst/>
            <a:gdLst>
              <a:gd name="connsiteX0" fmla="*/ 8911244 w 10114810"/>
              <a:gd name="connsiteY0" fmla="*/ 0 h 6858005"/>
              <a:gd name="connsiteX1" fmla="*/ 10114810 w 10114810"/>
              <a:gd name="connsiteY1" fmla="*/ 0 h 6858005"/>
              <a:gd name="connsiteX2" fmla="*/ 10114810 w 10114810"/>
              <a:gd name="connsiteY2" fmla="*/ 6858005 h 6858005"/>
              <a:gd name="connsiteX3" fmla="*/ 0 w 10114810"/>
              <a:gd name="connsiteY3" fmla="*/ 6858005 h 6858005"/>
              <a:gd name="connsiteX4" fmla="*/ 0 w 10114810"/>
              <a:gd name="connsiteY4" fmla="*/ 6853162 h 6858005"/>
              <a:gd name="connsiteX5" fmla="*/ 186910 w 10114810"/>
              <a:gd name="connsiteY5" fmla="*/ 6825402 h 6858005"/>
              <a:gd name="connsiteX6" fmla="*/ 6273494 w 10114810"/>
              <a:gd name="connsiteY6" fmla="*/ 3941055 h 6858005"/>
              <a:gd name="connsiteX7" fmla="*/ 8834591 w 10114810"/>
              <a:gd name="connsiteY7" fmla="*/ 186175 h 6858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14810" h="6858005">
                <a:moveTo>
                  <a:pt x="8911244" y="0"/>
                </a:moveTo>
                <a:lnTo>
                  <a:pt x="10114810" y="0"/>
                </a:lnTo>
                <a:lnTo>
                  <a:pt x="10114810" y="6858005"/>
                </a:lnTo>
                <a:lnTo>
                  <a:pt x="0" y="6858005"/>
                </a:lnTo>
                <a:lnTo>
                  <a:pt x="0" y="6853162"/>
                </a:lnTo>
                <a:lnTo>
                  <a:pt x="186910" y="6825402"/>
                </a:lnTo>
                <a:cubicBezTo>
                  <a:pt x="1385984" y="6636796"/>
                  <a:pt x="4064107" y="6040041"/>
                  <a:pt x="6273494" y="3941055"/>
                </a:cubicBezTo>
                <a:cubicBezTo>
                  <a:pt x="7530209" y="2742581"/>
                  <a:pt x="8419539" y="1159237"/>
                  <a:pt x="8834591" y="18617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43D6A9AF-9F4D-5C83-3D51-B353FF0715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77724" y="1470294"/>
            <a:ext cx="5556871" cy="2898234"/>
          </a:xfrm>
          <a:prstGeom prst="roundRect">
            <a:avLst>
              <a:gd name="adj" fmla="val 7916"/>
            </a:avLst>
          </a:prstGeom>
          <a:noFill/>
        </p:spPr>
        <p:txBody>
          <a:bodyPr lIns="360000" tIns="180000" rIns="360000" bIns="180000" anchor="ctr">
            <a:noAutofit/>
          </a:bodyPr>
          <a:lstStyle>
            <a:lvl1pPr marL="0" indent="0">
              <a:lnSpc>
                <a:spcPct val="110000"/>
              </a:lnSpc>
              <a:buNone/>
              <a:defRPr sz="2000" b="0" i="1">
                <a:solidFill>
                  <a:schemeClr val="tx1"/>
                </a:solidFill>
                <a:latin typeface="Inter Light  BETA" panose="020B0502030000000004" pitchFamily="34" charset="0"/>
                <a:ea typeface="Inter Light  BETA" panose="020B0502030000000004" pitchFamily="34" charset="0"/>
                <a:cs typeface="Poppins Light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 In </a:t>
            </a:r>
            <a:r>
              <a:rPr lang="en-GB" noProof="0" dirty="0" err="1"/>
              <a:t>molestie</a:t>
            </a:r>
            <a:r>
              <a:rPr lang="en-GB" noProof="0" dirty="0"/>
              <a:t> </a:t>
            </a:r>
            <a:r>
              <a:rPr lang="en-GB" noProof="0" dirty="0" err="1"/>
              <a:t>nec</a:t>
            </a:r>
            <a:r>
              <a:rPr lang="en-GB" noProof="0" dirty="0"/>
              <a:t> </a:t>
            </a:r>
            <a:r>
              <a:rPr lang="en-GB" noProof="0" dirty="0" err="1"/>
              <a:t>mauris</a:t>
            </a:r>
            <a:r>
              <a:rPr lang="en-GB" noProof="0" dirty="0"/>
              <a:t> </a:t>
            </a:r>
            <a:r>
              <a:rPr lang="en-GB" noProof="0" dirty="0" err="1"/>
              <a:t>sed</a:t>
            </a:r>
            <a:r>
              <a:rPr lang="en-GB" noProof="0" dirty="0"/>
              <a:t> </a:t>
            </a:r>
            <a:r>
              <a:rPr lang="en-GB" noProof="0" dirty="0" err="1"/>
              <a:t>luctus</a:t>
            </a:r>
            <a:r>
              <a:rPr lang="en-GB" noProof="0" dirty="0"/>
              <a:t>. </a:t>
            </a:r>
            <a:r>
              <a:rPr lang="en-GB" noProof="0" dirty="0" err="1"/>
              <a:t>Pellentesque</a:t>
            </a:r>
            <a:r>
              <a:rPr lang="en-GB" noProof="0" dirty="0"/>
              <a:t> habitant </a:t>
            </a:r>
            <a:r>
              <a:rPr lang="en-GB" noProof="0" dirty="0" err="1"/>
              <a:t>morbi</a:t>
            </a:r>
            <a:r>
              <a:rPr lang="en-GB" noProof="0" dirty="0"/>
              <a:t> </a:t>
            </a:r>
            <a:r>
              <a:rPr lang="en-GB" noProof="0" dirty="0" err="1"/>
              <a:t>tristique</a:t>
            </a:r>
            <a:r>
              <a:rPr lang="en-GB" noProof="0" dirty="0"/>
              <a:t> </a:t>
            </a:r>
            <a:r>
              <a:rPr lang="en-GB" noProof="0" dirty="0" err="1"/>
              <a:t>senectus</a:t>
            </a:r>
            <a:r>
              <a:rPr lang="en-GB" noProof="0" dirty="0"/>
              <a:t> et </a:t>
            </a:r>
            <a:r>
              <a:rPr lang="en-GB" noProof="0" dirty="0" err="1"/>
              <a:t>netus</a:t>
            </a:r>
            <a:r>
              <a:rPr lang="en-GB" noProof="0" dirty="0"/>
              <a:t> et </a:t>
            </a:r>
            <a:r>
              <a:rPr lang="en-GB" noProof="0" dirty="0" err="1"/>
              <a:t>malesuada</a:t>
            </a:r>
            <a:r>
              <a:rPr lang="en-GB" noProof="0" dirty="0"/>
              <a:t> fames ac </a:t>
            </a:r>
            <a:r>
              <a:rPr lang="en-GB" noProof="0" dirty="0" err="1"/>
              <a:t>turpis</a:t>
            </a:r>
            <a:r>
              <a:rPr lang="en-GB" noProof="0" dirty="0"/>
              <a:t> </a:t>
            </a:r>
            <a:r>
              <a:rPr lang="en-GB" noProof="0" dirty="0" err="1"/>
              <a:t>egestas</a:t>
            </a:r>
            <a:r>
              <a:rPr lang="en-GB" noProof="0" dirty="0"/>
              <a:t>.</a:t>
            </a:r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id="{D483BAFD-5965-F040-3C4E-BDAD80658B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27064" y="5299214"/>
            <a:ext cx="1985555" cy="40392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4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Job description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9A40720F-4E1B-2408-4E48-24536A201B1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27064" y="4959809"/>
            <a:ext cx="1985555" cy="40392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1800" b="1" i="0">
                <a:solidFill>
                  <a:schemeClr val="accent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Full name</a:t>
            </a:r>
          </a:p>
        </p:txBody>
      </p:sp>
      <p:pic>
        <p:nvPicPr>
          <p:cNvPr id="15" name="Bild 14">
            <a:extLst>
              <a:ext uri="{FF2B5EF4-FFF2-40B4-BE49-F238E27FC236}">
                <a16:creationId xmlns:a16="http://schemas.microsoft.com/office/drawing/2014/main" id="{2FF4CFCB-669E-9FC4-EB64-7582978B184D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85" r="73089" b="66029"/>
          <a:stretch/>
        </p:blipFill>
        <p:spPr>
          <a:xfrm>
            <a:off x="890012" y="915336"/>
            <a:ext cx="1865546" cy="1247096"/>
          </a:xfrm>
          <a:prstGeom prst="rect">
            <a:avLst/>
          </a:prstGeom>
        </p:spPr>
      </p:pic>
      <p:sp>
        <p:nvSpPr>
          <p:cNvPr id="26" name="Platshållare för bild 25">
            <a:extLst>
              <a:ext uri="{FF2B5EF4-FFF2-40B4-BE49-F238E27FC236}">
                <a16:creationId xmlns:a16="http://schemas.microsoft.com/office/drawing/2014/main" id="{AA4459B1-F5F2-9653-F1A4-6DA8EF2CC88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906827" y="4732638"/>
            <a:ext cx="970504" cy="970504"/>
          </a:xfrm>
          <a:custGeom>
            <a:avLst/>
            <a:gdLst>
              <a:gd name="connsiteX0" fmla="*/ 625298 w 1250596"/>
              <a:gd name="connsiteY0" fmla="*/ 0 h 1250596"/>
              <a:gd name="connsiteX1" fmla="*/ 1250596 w 1250596"/>
              <a:gd name="connsiteY1" fmla="*/ 625298 h 1250596"/>
              <a:gd name="connsiteX2" fmla="*/ 625298 w 1250596"/>
              <a:gd name="connsiteY2" fmla="*/ 1250596 h 1250596"/>
              <a:gd name="connsiteX3" fmla="*/ 0 w 1250596"/>
              <a:gd name="connsiteY3" fmla="*/ 625298 h 1250596"/>
              <a:gd name="connsiteX4" fmla="*/ 625298 w 1250596"/>
              <a:gd name="connsiteY4" fmla="*/ 0 h 125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596" h="1250596">
                <a:moveTo>
                  <a:pt x="625298" y="0"/>
                </a:moveTo>
                <a:cubicBezTo>
                  <a:pt x="970641" y="0"/>
                  <a:pt x="1250596" y="279955"/>
                  <a:pt x="1250596" y="625298"/>
                </a:cubicBezTo>
                <a:cubicBezTo>
                  <a:pt x="1250596" y="970641"/>
                  <a:pt x="970641" y="1250596"/>
                  <a:pt x="625298" y="1250596"/>
                </a:cubicBezTo>
                <a:cubicBezTo>
                  <a:pt x="279955" y="1250596"/>
                  <a:pt x="0" y="970641"/>
                  <a:pt x="0" y="625298"/>
                </a:cubicBezTo>
                <a:cubicBezTo>
                  <a:pt x="0" y="279955"/>
                  <a:pt x="279955" y="0"/>
                  <a:pt x="6252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pic>
        <p:nvPicPr>
          <p:cNvPr id="27" name="Gráfico 2">
            <a:extLst>
              <a:ext uri="{FF2B5EF4-FFF2-40B4-BE49-F238E27FC236}">
                <a16:creationId xmlns:a16="http://schemas.microsoft.com/office/drawing/2014/main" id="{892B1820-C83D-E2A5-3F23-0F5AFAAC2F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058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light 9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0D60270D-AD5B-0429-9D85-BB6D47C74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cxnSp>
        <p:nvCxnSpPr>
          <p:cNvPr id="36" name="Rak 35">
            <a:extLst>
              <a:ext uri="{FF2B5EF4-FFF2-40B4-BE49-F238E27FC236}">
                <a16:creationId xmlns:a16="http://schemas.microsoft.com/office/drawing/2014/main" id="{FDBF1A0E-C353-52A9-32D2-34D52B0B16C9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893784"/>
            <a:ext cx="12192000" cy="16480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B0217394-A2F7-0C35-3A6F-1AFBCD865F11}"/>
              </a:ext>
            </a:extLst>
          </p:cNvPr>
          <p:cNvCxnSpPr>
            <a:cxnSpLocks/>
          </p:cNvCxnSpPr>
          <p:nvPr userDrawn="1"/>
        </p:nvCxnSpPr>
        <p:spPr>
          <a:xfrm>
            <a:off x="830773" y="3068053"/>
            <a:ext cx="0" cy="837762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Rak 47">
            <a:extLst>
              <a:ext uri="{FF2B5EF4-FFF2-40B4-BE49-F238E27FC236}">
                <a16:creationId xmlns:a16="http://schemas.microsoft.com/office/drawing/2014/main" id="{891AFCD1-8C70-66C2-658C-67E7FF392E17}"/>
              </a:ext>
            </a:extLst>
          </p:cNvPr>
          <p:cNvCxnSpPr>
            <a:cxnSpLocks/>
          </p:cNvCxnSpPr>
          <p:nvPr userDrawn="1"/>
        </p:nvCxnSpPr>
        <p:spPr>
          <a:xfrm>
            <a:off x="1957731" y="3898232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Rak 48">
            <a:extLst>
              <a:ext uri="{FF2B5EF4-FFF2-40B4-BE49-F238E27FC236}">
                <a16:creationId xmlns:a16="http://schemas.microsoft.com/office/drawing/2014/main" id="{6F09C79C-549A-A580-1C6F-E657826BDAD7}"/>
              </a:ext>
            </a:extLst>
          </p:cNvPr>
          <p:cNvCxnSpPr>
            <a:cxnSpLocks/>
          </p:cNvCxnSpPr>
          <p:nvPr userDrawn="1"/>
        </p:nvCxnSpPr>
        <p:spPr>
          <a:xfrm>
            <a:off x="3084689" y="3056022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Rak 49">
            <a:extLst>
              <a:ext uri="{FF2B5EF4-FFF2-40B4-BE49-F238E27FC236}">
                <a16:creationId xmlns:a16="http://schemas.microsoft.com/office/drawing/2014/main" id="{5D745D5A-BEB0-8246-F7E4-7E56F25D9C51}"/>
              </a:ext>
            </a:extLst>
          </p:cNvPr>
          <p:cNvCxnSpPr>
            <a:cxnSpLocks/>
          </p:cNvCxnSpPr>
          <p:nvPr userDrawn="1"/>
        </p:nvCxnSpPr>
        <p:spPr>
          <a:xfrm>
            <a:off x="4211647" y="3912136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Rak 50">
            <a:extLst>
              <a:ext uri="{FF2B5EF4-FFF2-40B4-BE49-F238E27FC236}">
                <a16:creationId xmlns:a16="http://schemas.microsoft.com/office/drawing/2014/main" id="{D1B33D6D-8FEA-5A63-793F-AF7461A4F3F7}"/>
              </a:ext>
            </a:extLst>
          </p:cNvPr>
          <p:cNvCxnSpPr>
            <a:cxnSpLocks/>
          </p:cNvCxnSpPr>
          <p:nvPr userDrawn="1"/>
        </p:nvCxnSpPr>
        <p:spPr>
          <a:xfrm>
            <a:off x="5338605" y="3068054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Rak 51">
            <a:extLst>
              <a:ext uri="{FF2B5EF4-FFF2-40B4-BE49-F238E27FC236}">
                <a16:creationId xmlns:a16="http://schemas.microsoft.com/office/drawing/2014/main" id="{1228C0CE-B32B-597B-CC10-6A4CCA651CD9}"/>
              </a:ext>
            </a:extLst>
          </p:cNvPr>
          <p:cNvCxnSpPr>
            <a:cxnSpLocks/>
          </p:cNvCxnSpPr>
          <p:nvPr userDrawn="1"/>
        </p:nvCxnSpPr>
        <p:spPr>
          <a:xfrm>
            <a:off x="6465563" y="3914008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Rak 52">
            <a:extLst>
              <a:ext uri="{FF2B5EF4-FFF2-40B4-BE49-F238E27FC236}">
                <a16:creationId xmlns:a16="http://schemas.microsoft.com/office/drawing/2014/main" id="{7DC1732D-D896-E1D5-5273-D0FAD2E92AD9}"/>
              </a:ext>
            </a:extLst>
          </p:cNvPr>
          <p:cNvCxnSpPr>
            <a:cxnSpLocks/>
          </p:cNvCxnSpPr>
          <p:nvPr userDrawn="1"/>
        </p:nvCxnSpPr>
        <p:spPr>
          <a:xfrm>
            <a:off x="7592521" y="3056022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Rak 53">
            <a:extLst>
              <a:ext uri="{FF2B5EF4-FFF2-40B4-BE49-F238E27FC236}">
                <a16:creationId xmlns:a16="http://schemas.microsoft.com/office/drawing/2014/main" id="{5954FA76-EC77-E98A-8DD5-142EF67F1EB9}"/>
              </a:ext>
            </a:extLst>
          </p:cNvPr>
          <p:cNvCxnSpPr>
            <a:cxnSpLocks/>
          </p:cNvCxnSpPr>
          <p:nvPr userDrawn="1"/>
        </p:nvCxnSpPr>
        <p:spPr>
          <a:xfrm>
            <a:off x="8719479" y="3910264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Rak 54">
            <a:extLst>
              <a:ext uri="{FF2B5EF4-FFF2-40B4-BE49-F238E27FC236}">
                <a16:creationId xmlns:a16="http://schemas.microsoft.com/office/drawing/2014/main" id="{BE99C511-6725-9DB3-7168-8D8395B9AA73}"/>
              </a:ext>
            </a:extLst>
          </p:cNvPr>
          <p:cNvCxnSpPr>
            <a:cxnSpLocks/>
          </p:cNvCxnSpPr>
          <p:nvPr userDrawn="1"/>
        </p:nvCxnSpPr>
        <p:spPr>
          <a:xfrm>
            <a:off x="9846437" y="3069925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Ellips 74">
            <a:extLst>
              <a:ext uri="{FF2B5EF4-FFF2-40B4-BE49-F238E27FC236}">
                <a16:creationId xmlns:a16="http://schemas.microsoft.com/office/drawing/2014/main" id="{3B93F017-E8A0-C28F-F5A1-4118EEFF71D5}"/>
              </a:ext>
            </a:extLst>
          </p:cNvPr>
          <p:cNvSpPr/>
          <p:nvPr userDrawn="1"/>
        </p:nvSpPr>
        <p:spPr>
          <a:xfrm>
            <a:off x="771122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6" name="Ellips 75">
            <a:extLst>
              <a:ext uri="{FF2B5EF4-FFF2-40B4-BE49-F238E27FC236}">
                <a16:creationId xmlns:a16="http://schemas.microsoft.com/office/drawing/2014/main" id="{038F1F61-0BFB-F403-F78F-10E9D6F834CB}"/>
              </a:ext>
            </a:extLst>
          </p:cNvPr>
          <p:cNvSpPr/>
          <p:nvPr userDrawn="1"/>
        </p:nvSpPr>
        <p:spPr>
          <a:xfrm>
            <a:off x="1894927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7" name="Ellips 76">
            <a:extLst>
              <a:ext uri="{FF2B5EF4-FFF2-40B4-BE49-F238E27FC236}">
                <a16:creationId xmlns:a16="http://schemas.microsoft.com/office/drawing/2014/main" id="{82B64700-A78B-0565-D5A7-A499DEC1D697}"/>
              </a:ext>
            </a:extLst>
          </p:cNvPr>
          <p:cNvSpPr/>
          <p:nvPr userDrawn="1"/>
        </p:nvSpPr>
        <p:spPr>
          <a:xfrm>
            <a:off x="3025712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8" name="Ellips 77">
            <a:extLst>
              <a:ext uri="{FF2B5EF4-FFF2-40B4-BE49-F238E27FC236}">
                <a16:creationId xmlns:a16="http://schemas.microsoft.com/office/drawing/2014/main" id="{4BCB2F84-2B06-1F92-0C86-BA5CD8236132}"/>
              </a:ext>
            </a:extLst>
          </p:cNvPr>
          <p:cNvSpPr/>
          <p:nvPr userDrawn="1"/>
        </p:nvSpPr>
        <p:spPr>
          <a:xfrm>
            <a:off x="4156497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9" name="Ellips 78">
            <a:extLst>
              <a:ext uri="{FF2B5EF4-FFF2-40B4-BE49-F238E27FC236}">
                <a16:creationId xmlns:a16="http://schemas.microsoft.com/office/drawing/2014/main" id="{6EFC5836-F556-8214-750D-88788F0F5E4A}"/>
              </a:ext>
            </a:extLst>
          </p:cNvPr>
          <p:cNvSpPr/>
          <p:nvPr userDrawn="1"/>
        </p:nvSpPr>
        <p:spPr>
          <a:xfrm>
            <a:off x="5280302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0" name="Ellips 79">
            <a:extLst>
              <a:ext uri="{FF2B5EF4-FFF2-40B4-BE49-F238E27FC236}">
                <a16:creationId xmlns:a16="http://schemas.microsoft.com/office/drawing/2014/main" id="{3BAE19FE-3272-B378-D36A-C947E6C1D2FB}"/>
              </a:ext>
            </a:extLst>
          </p:cNvPr>
          <p:cNvSpPr/>
          <p:nvPr userDrawn="1"/>
        </p:nvSpPr>
        <p:spPr>
          <a:xfrm>
            <a:off x="6404107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1" name="Ellips 80">
            <a:extLst>
              <a:ext uri="{FF2B5EF4-FFF2-40B4-BE49-F238E27FC236}">
                <a16:creationId xmlns:a16="http://schemas.microsoft.com/office/drawing/2014/main" id="{7EE8057C-7491-F2F5-0E3F-4C29288BD13D}"/>
              </a:ext>
            </a:extLst>
          </p:cNvPr>
          <p:cNvSpPr/>
          <p:nvPr userDrawn="1"/>
        </p:nvSpPr>
        <p:spPr>
          <a:xfrm>
            <a:off x="7534892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2" name="Ellips 81">
            <a:extLst>
              <a:ext uri="{FF2B5EF4-FFF2-40B4-BE49-F238E27FC236}">
                <a16:creationId xmlns:a16="http://schemas.microsoft.com/office/drawing/2014/main" id="{5C284E81-7460-EF6B-9101-F3602CD4BB71}"/>
              </a:ext>
            </a:extLst>
          </p:cNvPr>
          <p:cNvSpPr/>
          <p:nvPr userDrawn="1"/>
        </p:nvSpPr>
        <p:spPr>
          <a:xfrm>
            <a:off x="8667777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3" name="Ellips 82">
            <a:extLst>
              <a:ext uri="{FF2B5EF4-FFF2-40B4-BE49-F238E27FC236}">
                <a16:creationId xmlns:a16="http://schemas.microsoft.com/office/drawing/2014/main" id="{43779285-6578-3F96-9716-D8FC9DBE8277}"/>
              </a:ext>
            </a:extLst>
          </p:cNvPr>
          <p:cNvSpPr/>
          <p:nvPr userDrawn="1"/>
        </p:nvSpPr>
        <p:spPr>
          <a:xfrm>
            <a:off x="9784478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5689DF69-2FCA-7B02-C56B-5581D0D816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5967" y="2299660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5" name="Platshållare för text 13">
            <a:extLst>
              <a:ext uri="{FF2B5EF4-FFF2-40B4-BE49-F238E27FC236}">
                <a16:creationId xmlns:a16="http://schemas.microsoft.com/office/drawing/2014/main" id="{D20A237F-B75B-CBAD-2BEB-8F2CDA591C2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84270" y="2299660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6" name="Platshållare för text 13">
            <a:extLst>
              <a:ext uri="{FF2B5EF4-FFF2-40B4-BE49-F238E27FC236}">
                <a16:creationId xmlns:a16="http://schemas.microsoft.com/office/drawing/2014/main" id="{E29EA79B-902D-B366-97A6-5610EE158BA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34175" y="2299660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7" name="Platshållare för text 13">
            <a:extLst>
              <a:ext uri="{FF2B5EF4-FFF2-40B4-BE49-F238E27FC236}">
                <a16:creationId xmlns:a16="http://schemas.microsoft.com/office/drawing/2014/main" id="{6BF77058-2BBC-459D-8530-2911FF3EB4F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80070" y="2299660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8" name="Platshållare för text 13">
            <a:extLst>
              <a:ext uri="{FF2B5EF4-FFF2-40B4-BE49-F238E27FC236}">
                <a16:creationId xmlns:a16="http://schemas.microsoft.com/office/drawing/2014/main" id="{4B55F47C-32DF-777F-EFCB-4361E7F278E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829975" y="2299660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4" name="Platshållare för text 13">
            <a:extLst>
              <a:ext uri="{FF2B5EF4-FFF2-40B4-BE49-F238E27FC236}">
                <a16:creationId xmlns:a16="http://schemas.microsoft.com/office/drawing/2014/main" id="{27421B45-B37F-246E-E9FE-768E06D7A50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945424" y="5227917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5" name="Platshållare för text 13">
            <a:extLst>
              <a:ext uri="{FF2B5EF4-FFF2-40B4-BE49-F238E27FC236}">
                <a16:creationId xmlns:a16="http://schemas.microsoft.com/office/drawing/2014/main" id="{25671EBA-36EF-2A48-9979-DA0EC1BB050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83727" y="5227917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6" name="Platshållare för text 13">
            <a:extLst>
              <a:ext uri="{FF2B5EF4-FFF2-40B4-BE49-F238E27FC236}">
                <a16:creationId xmlns:a16="http://schemas.microsoft.com/office/drawing/2014/main" id="{358DC79C-25A3-532A-8072-4E92305113C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433632" y="5227917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7" name="Platshållare för text 13">
            <a:extLst>
              <a:ext uri="{FF2B5EF4-FFF2-40B4-BE49-F238E27FC236}">
                <a16:creationId xmlns:a16="http://schemas.microsoft.com/office/drawing/2014/main" id="{4BC4538E-4D1B-0B26-45AC-274CEC6F616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79527" y="5227917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3" name="Título 6">
            <a:extLst>
              <a:ext uri="{FF2B5EF4-FFF2-40B4-BE49-F238E27FC236}">
                <a16:creationId xmlns:a16="http://schemas.microsoft.com/office/drawing/2014/main" id="{F60FD0B7-F713-ABEC-E0F8-7DE162268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377B778F-54F1-25C3-CED8-559F59395AD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30773" y="1861268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C3E34EE-6E83-D347-FDA2-E8A859D87C9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074459" y="1861268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2" name="Platshållare för text 4">
            <a:extLst>
              <a:ext uri="{FF2B5EF4-FFF2-40B4-BE49-F238E27FC236}">
                <a16:creationId xmlns:a16="http://schemas.microsoft.com/office/drawing/2014/main" id="{F55F56B2-17D2-4F30-2B46-6BADECA1FB9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334175" y="1861268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3" name="Platshållare för text 4">
            <a:extLst>
              <a:ext uri="{FF2B5EF4-FFF2-40B4-BE49-F238E27FC236}">
                <a16:creationId xmlns:a16="http://schemas.microsoft.com/office/drawing/2014/main" id="{8257DC48-DF0E-E2D9-ACE5-747E691980A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80070" y="1861268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3BFBCEE3-6D04-D8C0-84C4-85ADBDC93C7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844130" y="1861268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29" name="Platshållare för text 4">
            <a:extLst>
              <a:ext uri="{FF2B5EF4-FFF2-40B4-BE49-F238E27FC236}">
                <a16:creationId xmlns:a16="http://schemas.microsoft.com/office/drawing/2014/main" id="{36DDDA69-BAFF-A580-843A-584B8ADDEDB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932209" y="4791505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0" name="Platshållare för text 4">
            <a:extLst>
              <a:ext uri="{FF2B5EF4-FFF2-40B4-BE49-F238E27FC236}">
                <a16:creationId xmlns:a16="http://schemas.microsoft.com/office/drawing/2014/main" id="{3E7E594E-7138-29FB-098B-9B5D207EBDB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175895" y="4791505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1" name="Platshållare för text 4">
            <a:extLst>
              <a:ext uri="{FF2B5EF4-FFF2-40B4-BE49-F238E27FC236}">
                <a16:creationId xmlns:a16="http://schemas.microsoft.com/office/drawing/2014/main" id="{42509EF3-F1B6-E1F5-7D3C-A12C487574F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435611" y="4791505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2" name="Platshållare för text 4">
            <a:extLst>
              <a:ext uri="{FF2B5EF4-FFF2-40B4-BE49-F238E27FC236}">
                <a16:creationId xmlns:a16="http://schemas.microsoft.com/office/drawing/2014/main" id="{7CB11588-1F15-AFC7-5D26-4BA522E04FD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81506" y="4791505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</p:spTree>
    <p:extLst>
      <p:ext uri="{BB962C8B-B14F-4D97-AF65-F5344CB8AC3E}">
        <p14:creationId xmlns:p14="http://schemas.microsoft.com/office/powerpoint/2010/main" val="1682467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purple 9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2" name="Gráfico 1">
            <a:extLst>
              <a:ext uri="{FF2B5EF4-FFF2-40B4-BE49-F238E27FC236}">
                <a16:creationId xmlns:a16="http://schemas.microsoft.com/office/drawing/2014/main" id="{D30D6F3B-B7D0-2085-2DEB-56B2168D8C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7608" y="268235"/>
            <a:ext cx="390476" cy="390476"/>
          </a:xfrm>
          <a:prstGeom prst="rect">
            <a:avLst/>
          </a:prstGeom>
        </p:spPr>
      </p:pic>
      <p:sp>
        <p:nvSpPr>
          <p:cNvPr id="24" name="Título 6">
            <a:extLst>
              <a:ext uri="{FF2B5EF4-FFF2-40B4-BE49-F238E27FC236}">
                <a16:creationId xmlns:a16="http://schemas.microsoft.com/office/drawing/2014/main" id="{6B1879EE-A341-1D63-784C-C23421D47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bg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cxnSp>
        <p:nvCxnSpPr>
          <p:cNvPr id="3" name="Rak 2">
            <a:extLst>
              <a:ext uri="{FF2B5EF4-FFF2-40B4-BE49-F238E27FC236}">
                <a16:creationId xmlns:a16="http://schemas.microsoft.com/office/drawing/2014/main" id="{112E64EC-74CF-ED15-0274-AEB2F9B5E2BF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893784"/>
            <a:ext cx="12192000" cy="164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ak 3">
            <a:extLst>
              <a:ext uri="{FF2B5EF4-FFF2-40B4-BE49-F238E27FC236}">
                <a16:creationId xmlns:a16="http://schemas.microsoft.com/office/drawing/2014/main" id="{10FFDC23-69BF-6AF8-3F7F-2132BAAF9F25}"/>
              </a:ext>
            </a:extLst>
          </p:cNvPr>
          <p:cNvCxnSpPr>
            <a:cxnSpLocks/>
          </p:cNvCxnSpPr>
          <p:nvPr userDrawn="1"/>
        </p:nvCxnSpPr>
        <p:spPr>
          <a:xfrm>
            <a:off x="830773" y="3068053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ak 4">
            <a:extLst>
              <a:ext uri="{FF2B5EF4-FFF2-40B4-BE49-F238E27FC236}">
                <a16:creationId xmlns:a16="http://schemas.microsoft.com/office/drawing/2014/main" id="{30C796F1-1E95-E817-88F8-10CBDDEF13D8}"/>
              </a:ext>
            </a:extLst>
          </p:cNvPr>
          <p:cNvCxnSpPr>
            <a:cxnSpLocks/>
          </p:cNvCxnSpPr>
          <p:nvPr userDrawn="1"/>
        </p:nvCxnSpPr>
        <p:spPr>
          <a:xfrm>
            <a:off x="1957731" y="3898232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ak 5">
            <a:extLst>
              <a:ext uri="{FF2B5EF4-FFF2-40B4-BE49-F238E27FC236}">
                <a16:creationId xmlns:a16="http://schemas.microsoft.com/office/drawing/2014/main" id="{7648F251-D583-4B46-592D-97D9DE85F172}"/>
              </a:ext>
            </a:extLst>
          </p:cNvPr>
          <p:cNvCxnSpPr>
            <a:cxnSpLocks/>
          </p:cNvCxnSpPr>
          <p:nvPr userDrawn="1"/>
        </p:nvCxnSpPr>
        <p:spPr>
          <a:xfrm>
            <a:off x="3084689" y="3056022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>
            <a:extLst>
              <a:ext uri="{FF2B5EF4-FFF2-40B4-BE49-F238E27FC236}">
                <a16:creationId xmlns:a16="http://schemas.microsoft.com/office/drawing/2014/main" id="{6AA29C2E-3E5B-FFFC-D1FF-124E88DC3F5D}"/>
              </a:ext>
            </a:extLst>
          </p:cNvPr>
          <p:cNvCxnSpPr>
            <a:cxnSpLocks/>
          </p:cNvCxnSpPr>
          <p:nvPr userDrawn="1"/>
        </p:nvCxnSpPr>
        <p:spPr>
          <a:xfrm>
            <a:off x="4211647" y="3912136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23E47173-491E-00F8-D1BF-1DD88EDC4332}"/>
              </a:ext>
            </a:extLst>
          </p:cNvPr>
          <p:cNvCxnSpPr>
            <a:cxnSpLocks/>
          </p:cNvCxnSpPr>
          <p:nvPr userDrawn="1"/>
        </p:nvCxnSpPr>
        <p:spPr>
          <a:xfrm>
            <a:off x="5338605" y="3068054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0F7FFB60-DB11-B2D5-8964-4960FB92FA9F}"/>
              </a:ext>
            </a:extLst>
          </p:cNvPr>
          <p:cNvCxnSpPr>
            <a:cxnSpLocks/>
          </p:cNvCxnSpPr>
          <p:nvPr userDrawn="1"/>
        </p:nvCxnSpPr>
        <p:spPr>
          <a:xfrm>
            <a:off x="6465563" y="3914008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9">
            <a:extLst>
              <a:ext uri="{FF2B5EF4-FFF2-40B4-BE49-F238E27FC236}">
                <a16:creationId xmlns:a16="http://schemas.microsoft.com/office/drawing/2014/main" id="{9BC47D90-8B24-CCB0-5D7F-9BA09AF4E448}"/>
              </a:ext>
            </a:extLst>
          </p:cNvPr>
          <p:cNvCxnSpPr>
            <a:cxnSpLocks/>
          </p:cNvCxnSpPr>
          <p:nvPr userDrawn="1"/>
        </p:nvCxnSpPr>
        <p:spPr>
          <a:xfrm>
            <a:off x="7592521" y="3056022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ak 10">
            <a:extLst>
              <a:ext uri="{FF2B5EF4-FFF2-40B4-BE49-F238E27FC236}">
                <a16:creationId xmlns:a16="http://schemas.microsoft.com/office/drawing/2014/main" id="{6D7D74BB-21A9-6CDA-FE9A-29F84C781813}"/>
              </a:ext>
            </a:extLst>
          </p:cNvPr>
          <p:cNvCxnSpPr>
            <a:cxnSpLocks/>
          </p:cNvCxnSpPr>
          <p:nvPr userDrawn="1"/>
        </p:nvCxnSpPr>
        <p:spPr>
          <a:xfrm>
            <a:off x="8719479" y="3910264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>
            <a:extLst>
              <a:ext uri="{FF2B5EF4-FFF2-40B4-BE49-F238E27FC236}">
                <a16:creationId xmlns:a16="http://schemas.microsoft.com/office/drawing/2014/main" id="{B2AFFD1B-7857-B146-C6A6-81CA4A481470}"/>
              </a:ext>
            </a:extLst>
          </p:cNvPr>
          <p:cNvCxnSpPr>
            <a:cxnSpLocks/>
          </p:cNvCxnSpPr>
          <p:nvPr userDrawn="1"/>
        </p:nvCxnSpPr>
        <p:spPr>
          <a:xfrm>
            <a:off x="9846437" y="3069925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 12">
            <a:extLst>
              <a:ext uri="{FF2B5EF4-FFF2-40B4-BE49-F238E27FC236}">
                <a16:creationId xmlns:a16="http://schemas.microsoft.com/office/drawing/2014/main" id="{C52FF55D-FA3E-5C35-CAAE-A54A0A77F900}"/>
              </a:ext>
            </a:extLst>
          </p:cNvPr>
          <p:cNvSpPr/>
          <p:nvPr userDrawn="1"/>
        </p:nvSpPr>
        <p:spPr>
          <a:xfrm>
            <a:off x="771122" y="38513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B3BB5031-A330-753B-B9AF-5A048BE894B5}"/>
              </a:ext>
            </a:extLst>
          </p:cNvPr>
          <p:cNvSpPr/>
          <p:nvPr userDrawn="1"/>
        </p:nvSpPr>
        <p:spPr>
          <a:xfrm>
            <a:off x="1894927" y="38513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770DDE03-B992-C7DD-4473-8E4DB94594ED}"/>
              </a:ext>
            </a:extLst>
          </p:cNvPr>
          <p:cNvSpPr/>
          <p:nvPr userDrawn="1"/>
        </p:nvSpPr>
        <p:spPr>
          <a:xfrm>
            <a:off x="3025712" y="38513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F4EEF3FB-B2F6-6AB8-70BB-9B77DF58964C}"/>
              </a:ext>
            </a:extLst>
          </p:cNvPr>
          <p:cNvSpPr/>
          <p:nvPr userDrawn="1"/>
        </p:nvSpPr>
        <p:spPr>
          <a:xfrm>
            <a:off x="4156497" y="38513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0653B428-663B-80DE-1F94-6582D97788ED}"/>
              </a:ext>
            </a:extLst>
          </p:cNvPr>
          <p:cNvSpPr/>
          <p:nvPr userDrawn="1"/>
        </p:nvSpPr>
        <p:spPr>
          <a:xfrm>
            <a:off x="5280302" y="38513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D4DE8C13-F0BD-99A3-C5DE-058CD5171366}"/>
              </a:ext>
            </a:extLst>
          </p:cNvPr>
          <p:cNvSpPr/>
          <p:nvPr userDrawn="1"/>
        </p:nvSpPr>
        <p:spPr>
          <a:xfrm>
            <a:off x="6404107" y="38513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898C5BD0-D510-515D-DA79-40C792F78E51}"/>
              </a:ext>
            </a:extLst>
          </p:cNvPr>
          <p:cNvSpPr/>
          <p:nvPr userDrawn="1"/>
        </p:nvSpPr>
        <p:spPr>
          <a:xfrm>
            <a:off x="7534892" y="38513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D1CD3712-9B22-F51A-A873-24A9B2717CF2}"/>
              </a:ext>
            </a:extLst>
          </p:cNvPr>
          <p:cNvSpPr/>
          <p:nvPr userDrawn="1"/>
        </p:nvSpPr>
        <p:spPr>
          <a:xfrm>
            <a:off x="8667777" y="38513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21" name="Ellips 20">
            <a:extLst>
              <a:ext uri="{FF2B5EF4-FFF2-40B4-BE49-F238E27FC236}">
                <a16:creationId xmlns:a16="http://schemas.microsoft.com/office/drawing/2014/main" id="{B8AF807F-DBCE-556E-0880-9BFB02509847}"/>
              </a:ext>
            </a:extLst>
          </p:cNvPr>
          <p:cNvSpPr/>
          <p:nvPr userDrawn="1"/>
        </p:nvSpPr>
        <p:spPr>
          <a:xfrm>
            <a:off x="9784478" y="38513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36" name="Platshållare för text 13">
            <a:extLst>
              <a:ext uri="{FF2B5EF4-FFF2-40B4-BE49-F238E27FC236}">
                <a16:creationId xmlns:a16="http://schemas.microsoft.com/office/drawing/2014/main" id="{771BB641-6BE4-0D82-33E7-979EACCA403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5967" y="2299660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6" name="Platshållare för text 13">
            <a:extLst>
              <a:ext uri="{FF2B5EF4-FFF2-40B4-BE49-F238E27FC236}">
                <a16:creationId xmlns:a16="http://schemas.microsoft.com/office/drawing/2014/main" id="{26A8857F-00F5-B466-42C4-19ED5B3A679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84270" y="2299660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8" name="Platshållare för text 13">
            <a:extLst>
              <a:ext uri="{FF2B5EF4-FFF2-40B4-BE49-F238E27FC236}">
                <a16:creationId xmlns:a16="http://schemas.microsoft.com/office/drawing/2014/main" id="{3FD2BA8C-C224-CF92-FA8D-57187C15E0E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34175" y="2299660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9" name="Platshållare för text 13">
            <a:extLst>
              <a:ext uri="{FF2B5EF4-FFF2-40B4-BE49-F238E27FC236}">
                <a16:creationId xmlns:a16="http://schemas.microsoft.com/office/drawing/2014/main" id="{3C981383-3118-00AE-35AD-5B11F189D31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80070" y="2299660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0" name="Platshållare för text 13">
            <a:extLst>
              <a:ext uri="{FF2B5EF4-FFF2-40B4-BE49-F238E27FC236}">
                <a16:creationId xmlns:a16="http://schemas.microsoft.com/office/drawing/2014/main" id="{61F507F3-7820-1499-3625-236CAB00756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829975" y="2299660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1" name="Platshållare för text 13">
            <a:extLst>
              <a:ext uri="{FF2B5EF4-FFF2-40B4-BE49-F238E27FC236}">
                <a16:creationId xmlns:a16="http://schemas.microsoft.com/office/drawing/2014/main" id="{E31E0AD0-2E73-EB14-4E15-21CED07CD07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945424" y="5227917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2" name="Platshållare för text 13">
            <a:extLst>
              <a:ext uri="{FF2B5EF4-FFF2-40B4-BE49-F238E27FC236}">
                <a16:creationId xmlns:a16="http://schemas.microsoft.com/office/drawing/2014/main" id="{BB3D9F4C-06E3-FE21-E44E-4B6EDA82713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183727" y="5227917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3" name="Platshållare för text 13">
            <a:extLst>
              <a:ext uri="{FF2B5EF4-FFF2-40B4-BE49-F238E27FC236}">
                <a16:creationId xmlns:a16="http://schemas.microsoft.com/office/drawing/2014/main" id="{6F48DF55-15FD-AF82-A794-F8CCEEC7D31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433632" y="5227917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4" name="Platshållare för text 13">
            <a:extLst>
              <a:ext uri="{FF2B5EF4-FFF2-40B4-BE49-F238E27FC236}">
                <a16:creationId xmlns:a16="http://schemas.microsoft.com/office/drawing/2014/main" id="{F06B35A2-1791-6025-5B3A-385A868CA09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679527" y="5227917"/>
            <a:ext cx="1979327" cy="747128"/>
          </a:xfrm>
        </p:spPr>
        <p:txBody>
          <a:bodyPr wrap="square" anchor="ctr">
            <a:noAutofit/>
          </a:bodyPr>
          <a:lstStyle>
            <a:lvl1pPr defTabSz="518400">
              <a:lnSpc>
                <a:spcPct val="100000"/>
              </a:lnSpc>
              <a:defRPr lang="en-GB" sz="1100" b="0" i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55" name="Platshållare för text 4">
            <a:extLst>
              <a:ext uri="{FF2B5EF4-FFF2-40B4-BE49-F238E27FC236}">
                <a16:creationId xmlns:a16="http://schemas.microsoft.com/office/drawing/2014/main" id="{15266E2B-67D1-2A7D-3DB7-EACC9F5DCC8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30773" y="1861268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71" name="Platshållare för text 4">
            <a:extLst>
              <a:ext uri="{FF2B5EF4-FFF2-40B4-BE49-F238E27FC236}">
                <a16:creationId xmlns:a16="http://schemas.microsoft.com/office/drawing/2014/main" id="{B3C8A3DA-6106-B9EE-FE44-EC290EA388E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074459" y="1861268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72" name="Platshållare för text 4">
            <a:extLst>
              <a:ext uri="{FF2B5EF4-FFF2-40B4-BE49-F238E27FC236}">
                <a16:creationId xmlns:a16="http://schemas.microsoft.com/office/drawing/2014/main" id="{8C8BBDE6-55D5-B923-7824-C397879CDF2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334175" y="1861268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73" name="Platshållare för text 4">
            <a:extLst>
              <a:ext uri="{FF2B5EF4-FFF2-40B4-BE49-F238E27FC236}">
                <a16:creationId xmlns:a16="http://schemas.microsoft.com/office/drawing/2014/main" id="{43F32456-8B40-3FCC-B006-8A13E8C1D8D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80070" y="1861268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74" name="Platshållare för text 4">
            <a:extLst>
              <a:ext uri="{FF2B5EF4-FFF2-40B4-BE49-F238E27FC236}">
                <a16:creationId xmlns:a16="http://schemas.microsoft.com/office/drawing/2014/main" id="{D1CFE5BF-1F25-5A4E-3AE1-499E7927983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844130" y="1861268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75" name="Platshållare för text 4">
            <a:extLst>
              <a:ext uri="{FF2B5EF4-FFF2-40B4-BE49-F238E27FC236}">
                <a16:creationId xmlns:a16="http://schemas.microsoft.com/office/drawing/2014/main" id="{E25B6D0E-A99C-28B7-84CF-9F38091DD08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932209" y="4791505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76" name="Platshållare för text 4">
            <a:extLst>
              <a:ext uri="{FF2B5EF4-FFF2-40B4-BE49-F238E27FC236}">
                <a16:creationId xmlns:a16="http://schemas.microsoft.com/office/drawing/2014/main" id="{10D6AB4D-1930-5B2A-CE8D-77140BB4F25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175895" y="4791505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77" name="Platshållare för text 4">
            <a:extLst>
              <a:ext uri="{FF2B5EF4-FFF2-40B4-BE49-F238E27FC236}">
                <a16:creationId xmlns:a16="http://schemas.microsoft.com/office/drawing/2014/main" id="{33E59FB2-846D-6EE9-1AFF-88932A66DA9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435611" y="4791505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78" name="Platshållare för text 4">
            <a:extLst>
              <a:ext uri="{FF2B5EF4-FFF2-40B4-BE49-F238E27FC236}">
                <a16:creationId xmlns:a16="http://schemas.microsoft.com/office/drawing/2014/main" id="{FF477BA2-0AC0-740B-F2C4-F6A675899BA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81506" y="4791505"/>
            <a:ext cx="1989138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</p:spTree>
    <p:extLst>
      <p:ext uri="{BB962C8B-B14F-4D97-AF65-F5344CB8AC3E}">
        <p14:creationId xmlns:p14="http://schemas.microsoft.com/office/powerpoint/2010/main" val="21918177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light 6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0D60270D-AD5B-0429-9D85-BB6D47C74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cxnSp>
        <p:nvCxnSpPr>
          <p:cNvPr id="36" name="Rak 35">
            <a:extLst>
              <a:ext uri="{FF2B5EF4-FFF2-40B4-BE49-F238E27FC236}">
                <a16:creationId xmlns:a16="http://schemas.microsoft.com/office/drawing/2014/main" id="{FDBF1A0E-C353-52A9-32D2-34D52B0B16C9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893784"/>
            <a:ext cx="12192000" cy="16480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B0217394-A2F7-0C35-3A6F-1AFBCD865F11}"/>
              </a:ext>
            </a:extLst>
          </p:cNvPr>
          <p:cNvCxnSpPr>
            <a:cxnSpLocks/>
          </p:cNvCxnSpPr>
          <p:nvPr userDrawn="1"/>
        </p:nvCxnSpPr>
        <p:spPr>
          <a:xfrm>
            <a:off x="1434824" y="3068053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Rak 47">
            <a:extLst>
              <a:ext uri="{FF2B5EF4-FFF2-40B4-BE49-F238E27FC236}">
                <a16:creationId xmlns:a16="http://schemas.microsoft.com/office/drawing/2014/main" id="{891AFCD1-8C70-66C2-658C-67E7FF392E17}"/>
              </a:ext>
            </a:extLst>
          </p:cNvPr>
          <p:cNvCxnSpPr>
            <a:cxnSpLocks/>
          </p:cNvCxnSpPr>
          <p:nvPr userDrawn="1"/>
        </p:nvCxnSpPr>
        <p:spPr>
          <a:xfrm>
            <a:off x="2847823" y="3898232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Rak 48">
            <a:extLst>
              <a:ext uri="{FF2B5EF4-FFF2-40B4-BE49-F238E27FC236}">
                <a16:creationId xmlns:a16="http://schemas.microsoft.com/office/drawing/2014/main" id="{6F09C79C-549A-A580-1C6F-E657826BDAD7}"/>
              </a:ext>
            </a:extLst>
          </p:cNvPr>
          <p:cNvCxnSpPr>
            <a:cxnSpLocks/>
          </p:cNvCxnSpPr>
          <p:nvPr userDrawn="1"/>
        </p:nvCxnSpPr>
        <p:spPr>
          <a:xfrm>
            <a:off x="4248482" y="3056022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Rak 49">
            <a:extLst>
              <a:ext uri="{FF2B5EF4-FFF2-40B4-BE49-F238E27FC236}">
                <a16:creationId xmlns:a16="http://schemas.microsoft.com/office/drawing/2014/main" id="{5D745D5A-BEB0-8246-F7E4-7E56F25D9C51}"/>
              </a:ext>
            </a:extLst>
          </p:cNvPr>
          <p:cNvCxnSpPr>
            <a:cxnSpLocks/>
          </p:cNvCxnSpPr>
          <p:nvPr userDrawn="1"/>
        </p:nvCxnSpPr>
        <p:spPr>
          <a:xfrm>
            <a:off x="5668146" y="3912136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Rak 50">
            <a:extLst>
              <a:ext uri="{FF2B5EF4-FFF2-40B4-BE49-F238E27FC236}">
                <a16:creationId xmlns:a16="http://schemas.microsoft.com/office/drawing/2014/main" id="{D1B33D6D-8FEA-5A63-793F-AF7461A4F3F7}"/>
              </a:ext>
            </a:extLst>
          </p:cNvPr>
          <p:cNvCxnSpPr>
            <a:cxnSpLocks/>
          </p:cNvCxnSpPr>
          <p:nvPr userDrawn="1"/>
        </p:nvCxnSpPr>
        <p:spPr>
          <a:xfrm>
            <a:off x="7076479" y="3068054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Rak 51">
            <a:extLst>
              <a:ext uri="{FF2B5EF4-FFF2-40B4-BE49-F238E27FC236}">
                <a16:creationId xmlns:a16="http://schemas.microsoft.com/office/drawing/2014/main" id="{1228C0CE-B32B-597B-CC10-6A4CCA651CD9}"/>
              </a:ext>
            </a:extLst>
          </p:cNvPr>
          <p:cNvCxnSpPr>
            <a:cxnSpLocks/>
          </p:cNvCxnSpPr>
          <p:nvPr userDrawn="1"/>
        </p:nvCxnSpPr>
        <p:spPr>
          <a:xfrm>
            <a:off x="8485490" y="3914008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Ellips 74">
            <a:extLst>
              <a:ext uri="{FF2B5EF4-FFF2-40B4-BE49-F238E27FC236}">
                <a16:creationId xmlns:a16="http://schemas.microsoft.com/office/drawing/2014/main" id="{3B93F017-E8A0-C28F-F5A1-4118EEFF71D5}"/>
              </a:ext>
            </a:extLst>
          </p:cNvPr>
          <p:cNvSpPr/>
          <p:nvPr userDrawn="1"/>
        </p:nvSpPr>
        <p:spPr>
          <a:xfrm>
            <a:off x="1379428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6" name="Ellips 75">
            <a:extLst>
              <a:ext uri="{FF2B5EF4-FFF2-40B4-BE49-F238E27FC236}">
                <a16:creationId xmlns:a16="http://schemas.microsoft.com/office/drawing/2014/main" id="{038F1F61-0BFB-F403-F78F-10E9D6F834CB}"/>
              </a:ext>
            </a:extLst>
          </p:cNvPr>
          <p:cNvSpPr/>
          <p:nvPr userDrawn="1"/>
        </p:nvSpPr>
        <p:spPr>
          <a:xfrm>
            <a:off x="2788171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7" name="Ellips 76">
            <a:extLst>
              <a:ext uri="{FF2B5EF4-FFF2-40B4-BE49-F238E27FC236}">
                <a16:creationId xmlns:a16="http://schemas.microsoft.com/office/drawing/2014/main" id="{82B64700-A78B-0565-D5A7-A499DEC1D697}"/>
              </a:ext>
            </a:extLst>
          </p:cNvPr>
          <p:cNvSpPr/>
          <p:nvPr userDrawn="1"/>
        </p:nvSpPr>
        <p:spPr>
          <a:xfrm>
            <a:off x="4196914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8" name="Ellips 77">
            <a:extLst>
              <a:ext uri="{FF2B5EF4-FFF2-40B4-BE49-F238E27FC236}">
                <a16:creationId xmlns:a16="http://schemas.microsoft.com/office/drawing/2014/main" id="{4BCB2F84-2B06-1F92-0C86-BA5CD8236132}"/>
              </a:ext>
            </a:extLst>
          </p:cNvPr>
          <p:cNvSpPr/>
          <p:nvPr userDrawn="1"/>
        </p:nvSpPr>
        <p:spPr>
          <a:xfrm>
            <a:off x="5605657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9" name="Ellips 78">
            <a:extLst>
              <a:ext uri="{FF2B5EF4-FFF2-40B4-BE49-F238E27FC236}">
                <a16:creationId xmlns:a16="http://schemas.microsoft.com/office/drawing/2014/main" id="{6EFC5836-F556-8214-750D-88788F0F5E4A}"/>
              </a:ext>
            </a:extLst>
          </p:cNvPr>
          <p:cNvSpPr/>
          <p:nvPr userDrawn="1"/>
        </p:nvSpPr>
        <p:spPr>
          <a:xfrm>
            <a:off x="7014400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80" name="Ellips 79">
            <a:extLst>
              <a:ext uri="{FF2B5EF4-FFF2-40B4-BE49-F238E27FC236}">
                <a16:creationId xmlns:a16="http://schemas.microsoft.com/office/drawing/2014/main" id="{3BAE19FE-3272-B378-D36A-C947E6C1D2FB}"/>
              </a:ext>
            </a:extLst>
          </p:cNvPr>
          <p:cNvSpPr/>
          <p:nvPr userDrawn="1"/>
        </p:nvSpPr>
        <p:spPr>
          <a:xfrm>
            <a:off x="8423141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5689DF69-2FCA-7B02-C56B-5581D0D816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423673" y="22996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3" name="Título 6">
            <a:extLst>
              <a:ext uri="{FF2B5EF4-FFF2-40B4-BE49-F238E27FC236}">
                <a16:creationId xmlns:a16="http://schemas.microsoft.com/office/drawing/2014/main" id="{F60FD0B7-F713-ABEC-E0F8-7DE162268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sp>
        <p:nvSpPr>
          <p:cNvPr id="5" name="Platshållare för text 13">
            <a:extLst>
              <a:ext uri="{FF2B5EF4-FFF2-40B4-BE49-F238E27FC236}">
                <a16:creationId xmlns:a16="http://schemas.microsoft.com/office/drawing/2014/main" id="{335A531E-AB40-3080-8675-6CF358FE4E9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231548" y="22996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3" name="Platshållare för text 13">
            <a:extLst>
              <a:ext uri="{FF2B5EF4-FFF2-40B4-BE49-F238E27FC236}">
                <a16:creationId xmlns:a16="http://schemas.microsoft.com/office/drawing/2014/main" id="{DDCA180F-A40C-A1EC-AC05-D44723C9E47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056357" y="22996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9" name="Platshållare för text 13">
            <a:extLst>
              <a:ext uri="{FF2B5EF4-FFF2-40B4-BE49-F238E27FC236}">
                <a16:creationId xmlns:a16="http://schemas.microsoft.com/office/drawing/2014/main" id="{63973223-B40D-9FF1-05A2-A70BD04F3AA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847823" y="52714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31" name="Platshållare för text 13">
            <a:extLst>
              <a:ext uri="{FF2B5EF4-FFF2-40B4-BE49-F238E27FC236}">
                <a16:creationId xmlns:a16="http://schemas.microsoft.com/office/drawing/2014/main" id="{6EE48967-A6F3-A364-213C-871D7BDC7BE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668146" y="52714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33" name="Platshållare för text 13">
            <a:extLst>
              <a:ext uri="{FF2B5EF4-FFF2-40B4-BE49-F238E27FC236}">
                <a16:creationId xmlns:a16="http://schemas.microsoft.com/office/drawing/2014/main" id="{C8ED3AA2-ACA1-DE7A-5DBF-869BBA80601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488470" y="52714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8" name="Platshållare för text 4">
            <a:extLst>
              <a:ext uri="{FF2B5EF4-FFF2-40B4-BE49-F238E27FC236}">
                <a16:creationId xmlns:a16="http://schemas.microsoft.com/office/drawing/2014/main" id="{34C260F8-FD64-E1E7-8E99-768FC6DAAFF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423673" y="18612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07ED78D3-53C8-6AEC-5CF2-2F1A1F0E833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226507" y="18612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1" name="Platshållare för text 4">
            <a:extLst>
              <a:ext uri="{FF2B5EF4-FFF2-40B4-BE49-F238E27FC236}">
                <a16:creationId xmlns:a16="http://schemas.microsoft.com/office/drawing/2014/main" id="{F61DE91D-3494-86EE-D4B1-8D95307B7C39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049220" y="18612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5" name="Platshållare för text 4">
            <a:extLst>
              <a:ext uri="{FF2B5EF4-FFF2-40B4-BE49-F238E27FC236}">
                <a16:creationId xmlns:a16="http://schemas.microsoft.com/office/drawing/2014/main" id="{3E116BBF-3AAE-FD88-47AE-1A5ECB0E03E2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44969" y="48330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6" name="Platshållare för text 4">
            <a:extLst>
              <a:ext uri="{FF2B5EF4-FFF2-40B4-BE49-F238E27FC236}">
                <a16:creationId xmlns:a16="http://schemas.microsoft.com/office/drawing/2014/main" id="{3120D2FB-8BB0-B1B1-B8FE-E1869029DB64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667682" y="48330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7" name="Platshållare för text 4">
            <a:extLst>
              <a:ext uri="{FF2B5EF4-FFF2-40B4-BE49-F238E27FC236}">
                <a16:creationId xmlns:a16="http://schemas.microsoft.com/office/drawing/2014/main" id="{552F76C2-DDA5-F24A-EBE8-744ECADA0DB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480456" y="48330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</p:spTree>
    <p:extLst>
      <p:ext uri="{BB962C8B-B14F-4D97-AF65-F5344CB8AC3E}">
        <p14:creationId xmlns:p14="http://schemas.microsoft.com/office/powerpoint/2010/main" val="2704969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purple 6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0D60270D-AD5B-0429-9D85-BB6D47C74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27" name="Título 6">
            <a:extLst>
              <a:ext uri="{FF2B5EF4-FFF2-40B4-BE49-F238E27FC236}">
                <a16:creationId xmlns:a16="http://schemas.microsoft.com/office/drawing/2014/main" id="{FBDF7F02-6F74-5974-1B01-CFCFF3408E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cxnSp>
        <p:nvCxnSpPr>
          <p:cNvPr id="3" name="Rak 2">
            <a:extLst>
              <a:ext uri="{FF2B5EF4-FFF2-40B4-BE49-F238E27FC236}">
                <a16:creationId xmlns:a16="http://schemas.microsoft.com/office/drawing/2014/main" id="{91FCC1F7-180C-FB79-C8BC-F7CC95B5D152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893784"/>
            <a:ext cx="12192000" cy="1648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ak 3">
            <a:extLst>
              <a:ext uri="{FF2B5EF4-FFF2-40B4-BE49-F238E27FC236}">
                <a16:creationId xmlns:a16="http://schemas.microsoft.com/office/drawing/2014/main" id="{2C53AE72-517B-7C92-1465-6F001F4EA745}"/>
              </a:ext>
            </a:extLst>
          </p:cNvPr>
          <p:cNvCxnSpPr>
            <a:cxnSpLocks/>
          </p:cNvCxnSpPr>
          <p:nvPr userDrawn="1"/>
        </p:nvCxnSpPr>
        <p:spPr>
          <a:xfrm>
            <a:off x="1434824" y="3068053"/>
            <a:ext cx="0" cy="837762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ak 4">
            <a:extLst>
              <a:ext uri="{FF2B5EF4-FFF2-40B4-BE49-F238E27FC236}">
                <a16:creationId xmlns:a16="http://schemas.microsoft.com/office/drawing/2014/main" id="{8BA25D9B-90EB-0FA9-B749-FEB5557F7F84}"/>
              </a:ext>
            </a:extLst>
          </p:cNvPr>
          <p:cNvCxnSpPr>
            <a:cxnSpLocks/>
          </p:cNvCxnSpPr>
          <p:nvPr userDrawn="1"/>
        </p:nvCxnSpPr>
        <p:spPr>
          <a:xfrm>
            <a:off x="2847823" y="3898232"/>
            <a:ext cx="0" cy="837762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>
            <a:extLst>
              <a:ext uri="{FF2B5EF4-FFF2-40B4-BE49-F238E27FC236}">
                <a16:creationId xmlns:a16="http://schemas.microsoft.com/office/drawing/2014/main" id="{2F928FFF-49DD-D14F-9477-6F03F14A0DC6}"/>
              </a:ext>
            </a:extLst>
          </p:cNvPr>
          <p:cNvCxnSpPr>
            <a:cxnSpLocks/>
          </p:cNvCxnSpPr>
          <p:nvPr userDrawn="1"/>
        </p:nvCxnSpPr>
        <p:spPr>
          <a:xfrm>
            <a:off x="4248482" y="3056022"/>
            <a:ext cx="0" cy="837762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E5D326C3-DC2E-6C67-3E30-7EE34F409954}"/>
              </a:ext>
            </a:extLst>
          </p:cNvPr>
          <p:cNvCxnSpPr>
            <a:cxnSpLocks/>
          </p:cNvCxnSpPr>
          <p:nvPr userDrawn="1"/>
        </p:nvCxnSpPr>
        <p:spPr>
          <a:xfrm>
            <a:off x="5668146" y="3912136"/>
            <a:ext cx="0" cy="837762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>
            <a:extLst>
              <a:ext uri="{FF2B5EF4-FFF2-40B4-BE49-F238E27FC236}">
                <a16:creationId xmlns:a16="http://schemas.microsoft.com/office/drawing/2014/main" id="{2715308B-AC11-B7CD-331D-8289A3DEAAC7}"/>
              </a:ext>
            </a:extLst>
          </p:cNvPr>
          <p:cNvCxnSpPr>
            <a:cxnSpLocks/>
          </p:cNvCxnSpPr>
          <p:nvPr userDrawn="1"/>
        </p:nvCxnSpPr>
        <p:spPr>
          <a:xfrm>
            <a:off x="7076479" y="3068054"/>
            <a:ext cx="0" cy="837762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>
            <a:extLst>
              <a:ext uri="{FF2B5EF4-FFF2-40B4-BE49-F238E27FC236}">
                <a16:creationId xmlns:a16="http://schemas.microsoft.com/office/drawing/2014/main" id="{39524670-F2DD-5192-9524-BADE5DA5A2BB}"/>
              </a:ext>
            </a:extLst>
          </p:cNvPr>
          <p:cNvCxnSpPr>
            <a:cxnSpLocks/>
          </p:cNvCxnSpPr>
          <p:nvPr userDrawn="1"/>
        </p:nvCxnSpPr>
        <p:spPr>
          <a:xfrm>
            <a:off x="8485490" y="3914008"/>
            <a:ext cx="0" cy="837762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lips 13">
            <a:extLst>
              <a:ext uri="{FF2B5EF4-FFF2-40B4-BE49-F238E27FC236}">
                <a16:creationId xmlns:a16="http://schemas.microsoft.com/office/drawing/2014/main" id="{FCD9F742-5316-8F68-92A1-56E29E80E1DA}"/>
              </a:ext>
            </a:extLst>
          </p:cNvPr>
          <p:cNvSpPr/>
          <p:nvPr userDrawn="1"/>
        </p:nvSpPr>
        <p:spPr>
          <a:xfrm>
            <a:off x="1379428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28" name="Ellips 27">
            <a:extLst>
              <a:ext uri="{FF2B5EF4-FFF2-40B4-BE49-F238E27FC236}">
                <a16:creationId xmlns:a16="http://schemas.microsoft.com/office/drawing/2014/main" id="{55C730E7-A07C-BE76-EE77-44478722600B}"/>
              </a:ext>
            </a:extLst>
          </p:cNvPr>
          <p:cNvSpPr/>
          <p:nvPr userDrawn="1"/>
        </p:nvSpPr>
        <p:spPr>
          <a:xfrm>
            <a:off x="2788171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29" name="Ellips 28">
            <a:extLst>
              <a:ext uri="{FF2B5EF4-FFF2-40B4-BE49-F238E27FC236}">
                <a16:creationId xmlns:a16="http://schemas.microsoft.com/office/drawing/2014/main" id="{C2AC3070-387D-4109-C72E-2DD0ADBF7C91}"/>
              </a:ext>
            </a:extLst>
          </p:cNvPr>
          <p:cNvSpPr/>
          <p:nvPr userDrawn="1"/>
        </p:nvSpPr>
        <p:spPr>
          <a:xfrm>
            <a:off x="4196914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39998B6A-ED70-54E8-BE89-2EF11C5B93CA}"/>
              </a:ext>
            </a:extLst>
          </p:cNvPr>
          <p:cNvSpPr/>
          <p:nvPr userDrawn="1"/>
        </p:nvSpPr>
        <p:spPr>
          <a:xfrm>
            <a:off x="5605657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31" name="Ellips 30">
            <a:extLst>
              <a:ext uri="{FF2B5EF4-FFF2-40B4-BE49-F238E27FC236}">
                <a16:creationId xmlns:a16="http://schemas.microsoft.com/office/drawing/2014/main" id="{BC5CC7DA-DEC7-DD57-9A8B-540A9205B0B8}"/>
              </a:ext>
            </a:extLst>
          </p:cNvPr>
          <p:cNvSpPr/>
          <p:nvPr userDrawn="1"/>
        </p:nvSpPr>
        <p:spPr>
          <a:xfrm>
            <a:off x="7014400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32" name="Ellips 31">
            <a:extLst>
              <a:ext uri="{FF2B5EF4-FFF2-40B4-BE49-F238E27FC236}">
                <a16:creationId xmlns:a16="http://schemas.microsoft.com/office/drawing/2014/main" id="{E75CA33F-1361-7B90-C177-C17D76DB04ED}"/>
              </a:ext>
            </a:extLst>
          </p:cNvPr>
          <p:cNvSpPr/>
          <p:nvPr userDrawn="1"/>
        </p:nvSpPr>
        <p:spPr>
          <a:xfrm>
            <a:off x="8423141" y="3851352"/>
            <a:ext cx="119304" cy="119304"/>
          </a:xfrm>
          <a:prstGeom prst="ellipse">
            <a:avLst/>
          </a:prstGeom>
          <a:solidFill>
            <a:schemeClr val="accent1"/>
          </a:solidFill>
          <a:ln w="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33" name="Platshållare för text 13">
            <a:extLst>
              <a:ext uri="{FF2B5EF4-FFF2-40B4-BE49-F238E27FC236}">
                <a16:creationId xmlns:a16="http://schemas.microsoft.com/office/drawing/2014/main" id="{1D11C350-5703-C82B-36BD-C21F44D3EF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423673" y="22996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36" name="Platshållare för text 13">
            <a:extLst>
              <a:ext uri="{FF2B5EF4-FFF2-40B4-BE49-F238E27FC236}">
                <a16:creationId xmlns:a16="http://schemas.microsoft.com/office/drawing/2014/main" id="{5B0C2E2F-A577-9BC7-FA68-D3611B6169D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231548" y="22996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5" name="Platshållare för text 13">
            <a:extLst>
              <a:ext uri="{FF2B5EF4-FFF2-40B4-BE49-F238E27FC236}">
                <a16:creationId xmlns:a16="http://schemas.microsoft.com/office/drawing/2014/main" id="{93ACB9BA-B453-106D-DB28-AE0664CAB65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056357" y="22996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6" name="Platshållare för text 13">
            <a:extLst>
              <a:ext uri="{FF2B5EF4-FFF2-40B4-BE49-F238E27FC236}">
                <a16:creationId xmlns:a16="http://schemas.microsoft.com/office/drawing/2014/main" id="{C0F124A0-83A6-A2BA-F6F6-A10367CB1E2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847823" y="52714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7" name="Platshållare för text 13">
            <a:extLst>
              <a:ext uri="{FF2B5EF4-FFF2-40B4-BE49-F238E27FC236}">
                <a16:creationId xmlns:a16="http://schemas.microsoft.com/office/drawing/2014/main" id="{819F199B-551C-4F66-3989-CAFCBD276FA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668146" y="52714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8" name="Platshållare för text 13">
            <a:extLst>
              <a:ext uri="{FF2B5EF4-FFF2-40B4-BE49-F238E27FC236}">
                <a16:creationId xmlns:a16="http://schemas.microsoft.com/office/drawing/2014/main" id="{FE1B5E62-561F-8EE2-E7D7-32EFB68445D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488470" y="5271460"/>
            <a:ext cx="2564455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49" name="Platshållare för text 4">
            <a:extLst>
              <a:ext uri="{FF2B5EF4-FFF2-40B4-BE49-F238E27FC236}">
                <a16:creationId xmlns:a16="http://schemas.microsoft.com/office/drawing/2014/main" id="{A7EAA132-2D8B-2D84-568A-D995EE2301C6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423673" y="18612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0" name="Platshållare för text 4">
            <a:extLst>
              <a:ext uri="{FF2B5EF4-FFF2-40B4-BE49-F238E27FC236}">
                <a16:creationId xmlns:a16="http://schemas.microsoft.com/office/drawing/2014/main" id="{3D33F12E-992C-D9B0-CEA0-8911F8343FF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226507" y="18612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1" name="Platshållare för text 4">
            <a:extLst>
              <a:ext uri="{FF2B5EF4-FFF2-40B4-BE49-F238E27FC236}">
                <a16:creationId xmlns:a16="http://schemas.microsoft.com/office/drawing/2014/main" id="{43800564-B335-868B-FA83-AFF1FEBA296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049220" y="18612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2" name="Platshållare för text 4">
            <a:extLst>
              <a:ext uri="{FF2B5EF4-FFF2-40B4-BE49-F238E27FC236}">
                <a16:creationId xmlns:a16="http://schemas.microsoft.com/office/drawing/2014/main" id="{68948FC4-0F6F-040F-353A-2E597770FD0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44969" y="48330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3" name="Platshållare för text 4">
            <a:extLst>
              <a:ext uri="{FF2B5EF4-FFF2-40B4-BE49-F238E27FC236}">
                <a16:creationId xmlns:a16="http://schemas.microsoft.com/office/drawing/2014/main" id="{8FEB0355-3EF3-3B61-5593-F26A7AB675DC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667682" y="48330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54" name="Platshållare för text 4">
            <a:extLst>
              <a:ext uri="{FF2B5EF4-FFF2-40B4-BE49-F238E27FC236}">
                <a16:creationId xmlns:a16="http://schemas.microsoft.com/office/drawing/2014/main" id="{B1AC4CCB-7869-C628-85B4-15AB8F10D549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480456" y="4833068"/>
            <a:ext cx="2564454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</p:spTree>
    <p:extLst>
      <p:ext uri="{BB962C8B-B14F-4D97-AF65-F5344CB8AC3E}">
        <p14:creationId xmlns:p14="http://schemas.microsoft.com/office/powerpoint/2010/main" val="15892183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light 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0D60270D-AD5B-0429-9D85-BB6D47C74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cxnSp>
        <p:nvCxnSpPr>
          <p:cNvPr id="36" name="Rak 35">
            <a:extLst>
              <a:ext uri="{FF2B5EF4-FFF2-40B4-BE49-F238E27FC236}">
                <a16:creationId xmlns:a16="http://schemas.microsoft.com/office/drawing/2014/main" id="{FDBF1A0E-C353-52A9-32D2-34D52B0B16C9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681184"/>
            <a:ext cx="12192000" cy="16480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B0217394-A2F7-0C35-3A6F-1AFBCD865F11}"/>
              </a:ext>
            </a:extLst>
          </p:cNvPr>
          <p:cNvCxnSpPr>
            <a:cxnSpLocks/>
          </p:cNvCxnSpPr>
          <p:nvPr userDrawn="1"/>
        </p:nvCxnSpPr>
        <p:spPr>
          <a:xfrm>
            <a:off x="839474" y="3855453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Rak 48">
            <a:extLst>
              <a:ext uri="{FF2B5EF4-FFF2-40B4-BE49-F238E27FC236}">
                <a16:creationId xmlns:a16="http://schemas.microsoft.com/office/drawing/2014/main" id="{6F09C79C-549A-A580-1C6F-E657826BDAD7}"/>
              </a:ext>
            </a:extLst>
          </p:cNvPr>
          <p:cNvCxnSpPr>
            <a:cxnSpLocks/>
          </p:cNvCxnSpPr>
          <p:nvPr userDrawn="1"/>
        </p:nvCxnSpPr>
        <p:spPr>
          <a:xfrm>
            <a:off x="3527600" y="3843422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Rak 50">
            <a:extLst>
              <a:ext uri="{FF2B5EF4-FFF2-40B4-BE49-F238E27FC236}">
                <a16:creationId xmlns:a16="http://schemas.microsoft.com/office/drawing/2014/main" id="{D1B33D6D-8FEA-5A63-793F-AF7461A4F3F7}"/>
              </a:ext>
            </a:extLst>
          </p:cNvPr>
          <p:cNvCxnSpPr>
            <a:cxnSpLocks/>
          </p:cNvCxnSpPr>
          <p:nvPr userDrawn="1"/>
        </p:nvCxnSpPr>
        <p:spPr>
          <a:xfrm>
            <a:off x="6215726" y="3855454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Ellips 74">
            <a:extLst>
              <a:ext uri="{FF2B5EF4-FFF2-40B4-BE49-F238E27FC236}">
                <a16:creationId xmlns:a16="http://schemas.microsoft.com/office/drawing/2014/main" id="{3B93F017-E8A0-C28F-F5A1-4118EEFF71D5}"/>
              </a:ext>
            </a:extLst>
          </p:cNvPr>
          <p:cNvSpPr/>
          <p:nvPr userDrawn="1"/>
        </p:nvSpPr>
        <p:spPr>
          <a:xfrm>
            <a:off x="779822" y="4638752"/>
            <a:ext cx="119304" cy="119304"/>
          </a:xfrm>
          <a:prstGeom prst="ellipse">
            <a:avLst/>
          </a:prstGeom>
          <a:solidFill>
            <a:srgbClr val="7F2696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7" name="Ellips 76">
            <a:extLst>
              <a:ext uri="{FF2B5EF4-FFF2-40B4-BE49-F238E27FC236}">
                <a16:creationId xmlns:a16="http://schemas.microsoft.com/office/drawing/2014/main" id="{82B64700-A78B-0565-D5A7-A499DEC1D697}"/>
              </a:ext>
            </a:extLst>
          </p:cNvPr>
          <p:cNvSpPr/>
          <p:nvPr userDrawn="1"/>
        </p:nvSpPr>
        <p:spPr>
          <a:xfrm>
            <a:off x="3467948" y="4638752"/>
            <a:ext cx="119304" cy="119304"/>
          </a:xfrm>
          <a:prstGeom prst="ellipse">
            <a:avLst/>
          </a:prstGeom>
          <a:solidFill>
            <a:srgbClr val="7F2696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79" name="Ellips 78">
            <a:extLst>
              <a:ext uri="{FF2B5EF4-FFF2-40B4-BE49-F238E27FC236}">
                <a16:creationId xmlns:a16="http://schemas.microsoft.com/office/drawing/2014/main" id="{6EFC5836-F556-8214-750D-88788F0F5E4A}"/>
              </a:ext>
            </a:extLst>
          </p:cNvPr>
          <p:cNvSpPr/>
          <p:nvPr userDrawn="1"/>
        </p:nvSpPr>
        <p:spPr>
          <a:xfrm>
            <a:off x="6156074" y="4638752"/>
            <a:ext cx="119304" cy="119304"/>
          </a:xfrm>
          <a:prstGeom prst="ellipse">
            <a:avLst/>
          </a:prstGeom>
          <a:solidFill>
            <a:srgbClr val="7F2696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5689DF69-2FCA-7B02-C56B-5581D0D816E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9474" y="3087060"/>
            <a:ext cx="2462526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3" name="Título 6">
            <a:extLst>
              <a:ext uri="{FF2B5EF4-FFF2-40B4-BE49-F238E27FC236}">
                <a16:creationId xmlns:a16="http://schemas.microsoft.com/office/drawing/2014/main" id="{F60FD0B7-F713-ABEC-E0F8-7DE162268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sp>
        <p:nvSpPr>
          <p:cNvPr id="5" name="Platshållare för text 13">
            <a:extLst>
              <a:ext uri="{FF2B5EF4-FFF2-40B4-BE49-F238E27FC236}">
                <a16:creationId xmlns:a16="http://schemas.microsoft.com/office/drawing/2014/main" id="{335A531E-AB40-3080-8675-6CF358FE4E9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527600" y="3087060"/>
            <a:ext cx="2462526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3" name="Platshållare för text 13">
            <a:extLst>
              <a:ext uri="{FF2B5EF4-FFF2-40B4-BE49-F238E27FC236}">
                <a16:creationId xmlns:a16="http://schemas.microsoft.com/office/drawing/2014/main" id="{DDCA180F-A40C-A1EC-AC05-D44723C9E471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215726" y="3087060"/>
            <a:ext cx="2462526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0" name="Platshållare för text 13">
            <a:extLst>
              <a:ext uri="{FF2B5EF4-FFF2-40B4-BE49-F238E27FC236}">
                <a16:creationId xmlns:a16="http://schemas.microsoft.com/office/drawing/2014/main" id="{60999756-23BE-D07E-9E98-3F634EAE307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903852" y="3094129"/>
            <a:ext cx="2462526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4CE4111B-3C47-8776-2BB3-B01DD35C94CD}"/>
              </a:ext>
            </a:extLst>
          </p:cNvPr>
          <p:cNvSpPr/>
          <p:nvPr userDrawn="1"/>
        </p:nvSpPr>
        <p:spPr>
          <a:xfrm>
            <a:off x="8831541" y="4621532"/>
            <a:ext cx="119304" cy="119304"/>
          </a:xfrm>
          <a:prstGeom prst="ellipse">
            <a:avLst/>
          </a:prstGeom>
          <a:solidFill>
            <a:srgbClr val="7F2696"/>
          </a:solidFill>
          <a:ln w="0" cap="flat">
            <a:solidFill>
              <a:srgbClr val="7F2696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C4FA81DC-A2F1-18A6-C0EE-039B9293D820}"/>
              </a:ext>
            </a:extLst>
          </p:cNvPr>
          <p:cNvCxnSpPr>
            <a:cxnSpLocks/>
          </p:cNvCxnSpPr>
          <p:nvPr userDrawn="1"/>
        </p:nvCxnSpPr>
        <p:spPr>
          <a:xfrm>
            <a:off x="8899659" y="3855454"/>
            <a:ext cx="0" cy="837762"/>
          </a:xfrm>
          <a:prstGeom prst="line">
            <a:avLst/>
          </a:prstGeom>
          <a:ln w="15875">
            <a:solidFill>
              <a:srgbClr val="7F26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latshållare för text 4">
            <a:extLst>
              <a:ext uri="{FF2B5EF4-FFF2-40B4-BE49-F238E27FC236}">
                <a16:creationId xmlns:a16="http://schemas.microsoft.com/office/drawing/2014/main" id="{C2F238C3-8234-079B-6721-DBBEDEB399F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50346" y="2682199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7" name="Platshållare för text 4">
            <a:extLst>
              <a:ext uri="{FF2B5EF4-FFF2-40B4-BE49-F238E27FC236}">
                <a16:creationId xmlns:a16="http://schemas.microsoft.com/office/drawing/2014/main" id="{2AAFEBAE-93F9-62FB-342D-3894D185343F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523208" y="2682199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8" name="Platshållare för text 4">
            <a:extLst>
              <a:ext uri="{FF2B5EF4-FFF2-40B4-BE49-F238E27FC236}">
                <a16:creationId xmlns:a16="http://schemas.microsoft.com/office/drawing/2014/main" id="{957ED255-8BFC-4199-0009-757183654A2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206118" y="2682199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19" name="Platshållare för text 4">
            <a:extLst>
              <a:ext uri="{FF2B5EF4-FFF2-40B4-BE49-F238E27FC236}">
                <a16:creationId xmlns:a16="http://schemas.microsoft.com/office/drawing/2014/main" id="{86E26C02-DA6A-4056-F704-9D9AF8DB76A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899076" y="2682199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</p:spTree>
    <p:extLst>
      <p:ext uri="{BB962C8B-B14F-4D97-AF65-F5344CB8AC3E}">
        <p14:creationId xmlns:p14="http://schemas.microsoft.com/office/powerpoint/2010/main" val="27466771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purle 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6998"/>
            <a:ext cx="6858003" cy="1219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0D60270D-AD5B-0429-9D85-BB6D47C74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3" name="Título 6">
            <a:extLst>
              <a:ext uri="{FF2B5EF4-FFF2-40B4-BE49-F238E27FC236}">
                <a16:creationId xmlns:a16="http://schemas.microsoft.com/office/drawing/2014/main" id="{F60FD0B7-F713-ABEC-E0F8-7DE162268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65871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cxnSp>
        <p:nvCxnSpPr>
          <p:cNvPr id="16" name="Rak 15">
            <a:extLst>
              <a:ext uri="{FF2B5EF4-FFF2-40B4-BE49-F238E27FC236}">
                <a16:creationId xmlns:a16="http://schemas.microsoft.com/office/drawing/2014/main" id="{D6F82200-A5DB-E8DF-021E-FD43FCEF1BDE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4681184"/>
            <a:ext cx="12192000" cy="164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>
            <a:extLst>
              <a:ext uri="{FF2B5EF4-FFF2-40B4-BE49-F238E27FC236}">
                <a16:creationId xmlns:a16="http://schemas.microsoft.com/office/drawing/2014/main" id="{4FDD9781-1B05-7712-8365-FA88396EF066}"/>
              </a:ext>
            </a:extLst>
          </p:cNvPr>
          <p:cNvCxnSpPr>
            <a:cxnSpLocks/>
          </p:cNvCxnSpPr>
          <p:nvPr userDrawn="1"/>
        </p:nvCxnSpPr>
        <p:spPr>
          <a:xfrm>
            <a:off x="839474" y="3855453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ak 17">
            <a:extLst>
              <a:ext uri="{FF2B5EF4-FFF2-40B4-BE49-F238E27FC236}">
                <a16:creationId xmlns:a16="http://schemas.microsoft.com/office/drawing/2014/main" id="{A8EDA703-DBBE-7F6E-1A0A-4872E6140769}"/>
              </a:ext>
            </a:extLst>
          </p:cNvPr>
          <p:cNvCxnSpPr>
            <a:cxnSpLocks/>
          </p:cNvCxnSpPr>
          <p:nvPr userDrawn="1"/>
        </p:nvCxnSpPr>
        <p:spPr>
          <a:xfrm>
            <a:off x="3527600" y="3843422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>
            <a:extLst>
              <a:ext uri="{FF2B5EF4-FFF2-40B4-BE49-F238E27FC236}">
                <a16:creationId xmlns:a16="http://schemas.microsoft.com/office/drawing/2014/main" id="{B44DC60A-ECB5-EBDF-0948-45AD6965C1F4}"/>
              </a:ext>
            </a:extLst>
          </p:cNvPr>
          <p:cNvCxnSpPr>
            <a:cxnSpLocks/>
          </p:cNvCxnSpPr>
          <p:nvPr userDrawn="1"/>
        </p:nvCxnSpPr>
        <p:spPr>
          <a:xfrm>
            <a:off x="6215726" y="3855454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lips 19">
            <a:extLst>
              <a:ext uri="{FF2B5EF4-FFF2-40B4-BE49-F238E27FC236}">
                <a16:creationId xmlns:a16="http://schemas.microsoft.com/office/drawing/2014/main" id="{C765FD2D-3DDD-9A60-48DB-02DE885DA188}"/>
              </a:ext>
            </a:extLst>
          </p:cNvPr>
          <p:cNvSpPr/>
          <p:nvPr userDrawn="1"/>
        </p:nvSpPr>
        <p:spPr>
          <a:xfrm>
            <a:off x="779822" y="46387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solidFill>
                <a:schemeClr val="bg1"/>
              </a:solidFill>
              <a:latin typeface="Poppins" pitchFamily="2" charset="77"/>
            </a:endParaRPr>
          </a:p>
        </p:txBody>
      </p:sp>
      <p:sp>
        <p:nvSpPr>
          <p:cNvPr id="21" name="Ellips 20">
            <a:extLst>
              <a:ext uri="{FF2B5EF4-FFF2-40B4-BE49-F238E27FC236}">
                <a16:creationId xmlns:a16="http://schemas.microsoft.com/office/drawing/2014/main" id="{51B04BA5-90CF-7F48-5906-CAD0C465CA9E}"/>
              </a:ext>
            </a:extLst>
          </p:cNvPr>
          <p:cNvSpPr/>
          <p:nvPr userDrawn="1"/>
        </p:nvSpPr>
        <p:spPr>
          <a:xfrm>
            <a:off x="3467948" y="46387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solidFill>
                <a:schemeClr val="bg1"/>
              </a:solidFill>
              <a:latin typeface="Poppins" pitchFamily="2" charset="77"/>
            </a:endParaRPr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9102F399-5164-EC5E-E966-D430EC2DE7A3}"/>
              </a:ext>
            </a:extLst>
          </p:cNvPr>
          <p:cNvSpPr/>
          <p:nvPr userDrawn="1"/>
        </p:nvSpPr>
        <p:spPr>
          <a:xfrm>
            <a:off x="6156074" y="463875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solidFill>
                <a:schemeClr val="bg1"/>
              </a:solidFill>
              <a:latin typeface="Poppins" pitchFamily="2" charset="77"/>
            </a:endParaRPr>
          </a:p>
        </p:txBody>
      </p:sp>
      <p:sp>
        <p:nvSpPr>
          <p:cNvPr id="23" name="Platshållare för text 13">
            <a:extLst>
              <a:ext uri="{FF2B5EF4-FFF2-40B4-BE49-F238E27FC236}">
                <a16:creationId xmlns:a16="http://schemas.microsoft.com/office/drawing/2014/main" id="{4B257EFE-9E37-2933-06D8-FFFFF89A06D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9474" y="3087060"/>
            <a:ext cx="2462526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4" name="Platshållare för text 13">
            <a:extLst>
              <a:ext uri="{FF2B5EF4-FFF2-40B4-BE49-F238E27FC236}">
                <a16:creationId xmlns:a16="http://schemas.microsoft.com/office/drawing/2014/main" id="{3E161919-3FF1-43D8-70B6-BA51B0B6DE1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527600" y="3087060"/>
            <a:ext cx="2462526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5" name="Platshållare för text 13">
            <a:extLst>
              <a:ext uri="{FF2B5EF4-FFF2-40B4-BE49-F238E27FC236}">
                <a16:creationId xmlns:a16="http://schemas.microsoft.com/office/drawing/2014/main" id="{FE006C8B-6AB1-246F-C22B-35B11C7E42B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215726" y="3087060"/>
            <a:ext cx="2462526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6" name="Platshållare för text 13">
            <a:extLst>
              <a:ext uri="{FF2B5EF4-FFF2-40B4-BE49-F238E27FC236}">
                <a16:creationId xmlns:a16="http://schemas.microsoft.com/office/drawing/2014/main" id="{E3447929-9752-4774-DE31-BE761AFD1A5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903852" y="3094129"/>
            <a:ext cx="2462526" cy="747128"/>
          </a:xfrm>
        </p:spPr>
        <p:txBody>
          <a:bodyPr wrap="square" anchor="t">
            <a:noAutofit/>
          </a:bodyPr>
          <a:lstStyle>
            <a:lvl1pPr defTabSz="518400">
              <a:lnSpc>
                <a:spcPct val="100000"/>
              </a:lnSpc>
              <a:defRPr lang="en-GB" sz="1100" b="0" i="0" baseline="0" noProof="0" dirty="0" smtClean="0">
                <a:solidFill>
                  <a:schemeClr val="bg1"/>
                </a:solidFill>
                <a:cs typeface="Poppi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A short description of the process. Room for one to three lines. </a:t>
            </a:r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E3FBFEB9-308E-437F-750C-DC4B905006C3}"/>
              </a:ext>
            </a:extLst>
          </p:cNvPr>
          <p:cNvSpPr/>
          <p:nvPr userDrawn="1"/>
        </p:nvSpPr>
        <p:spPr>
          <a:xfrm>
            <a:off x="8831541" y="4621532"/>
            <a:ext cx="119304" cy="119304"/>
          </a:xfrm>
          <a:prstGeom prst="ellipse">
            <a:avLst/>
          </a:prstGeom>
          <a:solidFill>
            <a:schemeClr val="bg1"/>
          </a:solidFill>
          <a:ln w="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n-US" b="0" i="0" dirty="0">
              <a:solidFill>
                <a:schemeClr val="bg1"/>
              </a:solidFill>
              <a:latin typeface="Poppins" pitchFamily="2" charset="77"/>
            </a:endParaRPr>
          </a:p>
        </p:txBody>
      </p:sp>
      <p:cxnSp>
        <p:nvCxnSpPr>
          <p:cNvPr id="28" name="Rak 27">
            <a:extLst>
              <a:ext uri="{FF2B5EF4-FFF2-40B4-BE49-F238E27FC236}">
                <a16:creationId xmlns:a16="http://schemas.microsoft.com/office/drawing/2014/main" id="{11674549-82A7-2FA9-4E50-BEEAE74388B2}"/>
              </a:ext>
            </a:extLst>
          </p:cNvPr>
          <p:cNvCxnSpPr>
            <a:cxnSpLocks/>
          </p:cNvCxnSpPr>
          <p:nvPr userDrawn="1"/>
        </p:nvCxnSpPr>
        <p:spPr>
          <a:xfrm>
            <a:off x="8899659" y="3855454"/>
            <a:ext cx="0" cy="837762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Platshållare för text 4">
            <a:extLst>
              <a:ext uri="{FF2B5EF4-FFF2-40B4-BE49-F238E27FC236}">
                <a16:creationId xmlns:a16="http://schemas.microsoft.com/office/drawing/2014/main" id="{74C71550-76D3-C4F0-62F2-273A95B4A2E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50346" y="2682199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0" name="Platshållare för text 4">
            <a:extLst>
              <a:ext uri="{FF2B5EF4-FFF2-40B4-BE49-F238E27FC236}">
                <a16:creationId xmlns:a16="http://schemas.microsoft.com/office/drawing/2014/main" id="{11360B1A-0CEE-0226-2B05-B553B3E18F6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523208" y="2682199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1" name="Platshållare för text 4">
            <a:extLst>
              <a:ext uri="{FF2B5EF4-FFF2-40B4-BE49-F238E27FC236}">
                <a16:creationId xmlns:a16="http://schemas.microsoft.com/office/drawing/2014/main" id="{782C1FBE-A5E8-89D1-BE32-AB6FF3D576C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206118" y="2682199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  <p:sp>
        <p:nvSpPr>
          <p:cNvPr id="32" name="Platshållare för text 4">
            <a:extLst>
              <a:ext uri="{FF2B5EF4-FFF2-40B4-BE49-F238E27FC236}">
                <a16:creationId xmlns:a16="http://schemas.microsoft.com/office/drawing/2014/main" id="{5F7B2619-450C-D0B9-A1BC-D1A37F61F8A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899076" y="2682199"/>
            <a:ext cx="2462526" cy="395959"/>
          </a:xfrm>
        </p:spPr>
        <p:txBody>
          <a:bodyPr bIns="36000" anchor="ctr"/>
          <a:lstStyle>
            <a:lvl1pPr>
              <a:lnSpc>
                <a:spcPct val="100000"/>
              </a:lnSpc>
              <a:defRPr sz="16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en-GB" noProof="0" dirty="0"/>
              <a:t>Process type</a:t>
            </a:r>
          </a:p>
        </p:txBody>
      </p:sp>
    </p:spTree>
    <p:extLst>
      <p:ext uri="{BB962C8B-B14F-4D97-AF65-F5344CB8AC3E}">
        <p14:creationId xmlns:p14="http://schemas.microsoft.com/office/powerpoint/2010/main" val="39895307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ey point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Marcador de texto 16">
            <a:extLst>
              <a:ext uri="{FF2B5EF4-FFF2-40B4-BE49-F238E27FC236}">
                <a16:creationId xmlns:a16="http://schemas.microsoft.com/office/drawing/2014/main" id="{672A7526-576A-16BC-9230-22D7B6B6F3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7859" y="2482443"/>
            <a:ext cx="3275181" cy="2534399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5" name="Marcador de texto 16">
            <a:extLst>
              <a:ext uri="{FF2B5EF4-FFF2-40B4-BE49-F238E27FC236}">
                <a16:creationId xmlns:a16="http://schemas.microsoft.com/office/drawing/2014/main" id="{ABEB0F3E-97C6-EF83-24CE-01EA8DAC47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23768" y="2004363"/>
            <a:ext cx="1980894" cy="723988"/>
          </a:xfrm>
          <a:prstGeom prst="roundRect">
            <a:avLst>
              <a:gd name="adj" fmla="val 15425"/>
            </a:avLst>
          </a:prstGeom>
          <a:solidFill>
            <a:schemeClr val="accent6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400" b="0" i="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82073662-9A40-F544-B719-EFC254D1AF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55271" y="2482443"/>
            <a:ext cx="3275181" cy="2534399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18734DFE-1788-799C-425A-3F3DB462A4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32683" y="2482443"/>
            <a:ext cx="3275181" cy="2534399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67967AA-40A0-EB01-0738-F1515A33DC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A473A048-C376-A3E7-C4FB-23618A8FE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13" y="926956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sp>
        <p:nvSpPr>
          <p:cNvPr id="11" name="Marcador de texto 16">
            <a:extLst>
              <a:ext uri="{FF2B5EF4-FFF2-40B4-BE49-F238E27FC236}">
                <a16:creationId xmlns:a16="http://schemas.microsoft.com/office/drawing/2014/main" id="{3204800C-E4AD-176F-1992-24E967404C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15715" y="2004363"/>
            <a:ext cx="1980894" cy="723988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4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12" name="Marcador de texto 16">
            <a:extLst>
              <a:ext uri="{FF2B5EF4-FFF2-40B4-BE49-F238E27FC236}">
                <a16:creationId xmlns:a16="http://schemas.microsoft.com/office/drawing/2014/main" id="{44D3E16D-7F4D-5DB2-ED57-1342F4EB9E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97665" y="2004363"/>
            <a:ext cx="1980894" cy="723988"/>
          </a:xfrm>
          <a:prstGeom prst="roundRect">
            <a:avLst>
              <a:gd name="adj" fmla="val 15425"/>
            </a:avLst>
          </a:prstGeom>
          <a:solidFill>
            <a:schemeClr val="accent2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400" b="0" i="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176912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key point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67967AA-40A0-EB01-0738-F1515A33DC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A473A048-C376-A3E7-C4FB-23618A8FE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78" y="926956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08DC8D-DE75-E9A5-4D46-46301D1691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17011" y="1899652"/>
            <a:ext cx="3275181" cy="1675263"/>
          </a:xfrm>
          <a:solidFill>
            <a:schemeClr val="accent3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sv-SE" sz="2400" dirty="0">
                <a:latin typeface="Poppins Medium" panose="00000600000000000000" pitchFamily="2" charset="0"/>
                <a:cs typeface="Poppins Medium" panose="00000600000000000000" pitchFamily="2" charset="0"/>
              </a:rPr>
              <a:t>x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8A6B5F-22B0-546B-D317-6BCC8C0FC9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03948" y="1928227"/>
            <a:ext cx="3275181" cy="1675263"/>
          </a:xfrm>
          <a:solidFill>
            <a:schemeClr val="accent2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sv-SE" sz="2400" dirty="0">
                <a:latin typeface="Poppins Medium" panose="00000600000000000000" pitchFamily="2" charset="0"/>
                <a:cs typeface="Poppins Medium" panose="00000600000000000000" pitchFamily="2" charset="0"/>
              </a:rPr>
              <a:t>x</a:t>
            </a:r>
            <a:endParaRPr lang="en-GB" sz="24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0219F22-7BD6-832B-D496-5579127113B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26536" y="4173652"/>
            <a:ext cx="3275181" cy="1675263"/>
          </a:xfr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sv-SE" sz="2400" dirty="0">
                <a:solidFill>
                  <a:schemeClr val="bg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x</a:t>
            </a:r>
            <a:endParaRPr lang="en-GB" sz="2400" dirty="0">
              <a:solidFill>
                <a:schemeClr val="bg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EED9F072-0E53-3CBB-F716-B3930ED349E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03948" y="4173652"/>
            <a:ext cx="3275181" cy="1675263"/>
          </a:xfrm>
          <a:solidFill>
            <a:schemeClr val="bg1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sv-SE" sz="2400" dirty="0">
                <a:latin typeface="Poppins Medium" panose="00000600000000000000" pitchFamily="2" charset="0"/>
                <a:cs typeface="Poppins Medium" panose="00000600000000000000" pitchFamily="2" charset="0"/>
              </a:rPr>
              <a:t>x</a:t>
            </a:r>
            <a:endParaRPr lang="en-GB" sz="2400" dirty="0"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4457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key point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Marcador de texto 16">
            <a:extLst>
              <a:ext uri="{FF2B5EF4-FFF2-40B4-BE49-F238E27FC236}">
                <a16:creationId xmlns:a16="http://schemas.microsoft.com/office/drawing/2014/main" id="{672A7526-576A-16BC-9230-22D7B6B6F3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7261" y="1928227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82073662-9A40-F544-B719-EFC254D1AF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84673" y="1928227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18734DFE-1788-799C-425A-3F3DB462A4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62085" y="1928227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67967AA-40A0-EB01-0738-F1515A33DC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A473A048-C376-A3E7-C4FB-23618A8FE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0893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sp>
        <p:nvSpPr>
          <p:cNvPr id="11" name="Marcador de texto 16">
            <a:extLst>
              <a:ext uri="{FF2B5EF4-FFF2-40B4-BE49-F238E27FC236}">
                <a16:creationId xmlns:a16="http://schemas.microsoft.com/office/drawing/2014/main" id="{3A2CC870-2347-E2EE-6D84-40A3FDEC9A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7261" y="4529912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3" name="Marcador de texto 16">
            <a:extLst>
              <a:ext uri="{FF2B5EF4-FFF2-40B4-BE49-F238E27FC236}">
                <a16:creationId xmlns:a16="http://schemas.microsoft.com/office/drawing/2014/main" id="{C8F3D99D-BC5C-AB79-E770-AEB7D246D0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4673" y="4529912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5" name="Marcador de texto 16">
            <a:extLst>
              <a:ext uri="{FF2B5EF4-FFF2-40B4-BE49-F238E27FC236}">
                <a16:creationId xmlns:a16="http://schemas.microsoft.com/office/drawing/2014/main" id="{52680606-E1E7-81A1-0748-6B438F35A3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62085" y="4529912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60B01DB3-4BBF-BF55-2462-0BF9E0BF78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1501" y="1371237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18" name="Marcador de texto 16">
            <a:extLst>
              <a:ext uri="{FF2B5EF4-FFF2-40B4-BE49-F238E27FC236}">
                <a16:creationId xmlns:a16="http://schemas.microsoft.com/office/drawing/2014/main" id="{984326B5-2D6F-619A-327D-F7B6AF77F9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13859" y="1371237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19" name="Marcador de texto 16">
            <a:extLst>
              <a:ext uri="{FF2B5EF4-FFF2-40B4-BE49-F238E27FC236}">
                <a16:creationId xmlns:a16="http://schemas.microsoft.com/office/drawing/2014/main" id="{A3B89A23-22E1-5F12-658F-2086C45245B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03146" y="1371237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20" name="Marcador de texto 16">
            <a:extLst>
              <a:ext uri="{FF2B5EF4-FFF2-40B4-BE49-F238E27FC236}">
                <a16:creationId xmlns:a16="http://schemas.microsoft.com/office/drawing/2014/main" id="{F417BBFA-CA6B-5968-7A29-D2621CE4317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81501" y="4000919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21" name="Marcador de texto 16">
            <a:extLst>
              <a:ext uri="{FF2B5EF4-FFF2-40B4-BE49-F238E27FC236}">
                <a16:creationId xmlns:a16="http://schemas.microsoft.com/office/drawing/2014/main" id="{83048283-C516-5EBD-D968-3E2C8FE733F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13859" y="4000919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22" name="Marcador de texto 16">
            <a:extLst>
              <a:ext uri="{FF2B5EF4-FFF2-40B4-BE49-F238E27FC236}">
                <a16:creationId xmlns:a16="http://schemas.microsoft.com/office/drawing/2014/main" id="{0CA7228C-1E3C-AFC6-0318-8A0B1A7CDC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03146" y="4000919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5255147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ey points pur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67967AA-40A0-EB01-0738-F1515A33DC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A473A048-C376-A3E7-C4FB-23618A8FE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2262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sp>
        <p:nvSpPr>
          <p:cNvPr id="29" name="Marcador de texto 16">
            <a:extLst>
              <a:ext uri="{FF2B5EF4-FFF2-40B4-BE49-F238E27FC236}">
                <a16:creationId xmlns:a16="http://schemas.microsoft.com/office/drawing/2014/main" id="{B7C70209-C4C5-89A9-1433-7EECFF26EA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7261" y="1928227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1" name="Marcador de texto 16">
            <a:extLst>
              <a:ext uri="{FF2B5EF4-FFF2-40B4-BE49-F238E27FC236}">
                <a16:creationId xmlns:a16="http://schemas.microsoft.com/office/drawing/2014/main" id="{EDC26D7E-5761-E8A0-9AD8-B13CC7BB1B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84673" y="1928227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3" name="Marcador de texto 16">
            <a:extLst>
              <a:ext uri="{FF2B5EF4-FFF2-40B4-BE49-F238E27FC236}">
                <a16:creationId xmlns:a16="http://schemas.microsoft.com/office/drawing/2014/main" id="{1B8AA125-350E-C99E-0F51-0BBC68002B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62085" y="1928227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5" name="Marcador de texto 16">
            <a:extLst>
              <a:ext uri="{FF2B5EF4-FFF2-40B4-BE49-F238E27FC236}">
                <a16:creationId xmlns:a16="http://schemas.microsoft.com/office/drawing/2014/main" id="{AC52C844-16D2-4A3A-4891-603CBA3522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7261" y="4529912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7" name="Marcador de texto 16">
            <a:extLst>
              <a:ext uri="{FF2B5EF4-FFF2-40B4-BE49-F238E27FC236}">
                <a16:creationId xmlns:a16="http://schemas.microsoft.com/office/drawing/2014/main" id="{D927B9C5-0A85-4571-56F5-D36AF95465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4673" y="4529912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39" name="Marcador de texto 16">
            <a:extLst>
              <a:ext uri="{FF2B5EF4-FFF2-40B4-BE49-F238E27FC236}">
                <a16:creationId xmlns:a16="http://schemas.microsoft.com/office/drawing/2014/main" id="{1875A836-57BD-5D34-E165-8BF0CF80EBF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62085" y="4529912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1" name="Marcador de texto 16">
            <a:extLst>
              <a:ext uri="{FF2B5EF4-FFF2-40B4-BE49-F238E27FC236}">
                <a16:creationId xmlns:a16="http://schemas.microsoft.com/office/drawing/2014/main" id="{1C3B2D0C-CCC8-1DF4-3CB0-716CAD1B21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1501" y="1371237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12" name="Marcador de texto 16">
            <a:extLst>
              <a:ext uri="{FF2B5EF4-FFF2-40B4-BE49-F238E27FC236}">
                <a16:creationId xmlns:a16="http://schemas.microsoft.com/office/drawing/2014/main" id="{9D8BB9D4-CA05-6B58-32A5-044C319490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13859" y="1371237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13" name="Marcador de texto 16">
            <a:extLst>
              <a:ext uri="{FF2B5EF4-FFF2-40B4-BE49-F238E27FC236}">
                <a16:creationId xmlns:a16="http://schemas.microsoft.com/office/drawing/2014/main" id="{F1BFB383-8C02-3DBB-0811-91FE0D6BA1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03146" y="1371237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14" name="Marcador de texto 16">
            <a:extLst>
              <a:ext uri="{FF2B5EF4-FFF2-40B4-BE49-F238E27FC236}">
                <a16:creationId xmlns:a16="http://schemas.microsoft.com/office/drawing/2014/main" id="{ECDFFFF5-2DE7-8069-A878-8A7CC23BC36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81501" y="4000919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15" name="Marcador de texto 16">
            <a:extLst>
              <a:ext uri="{FF2B5EF4-FFF2-40B4-BE49-F238E27FC236}">
                <a16:creationId xmlns:a16="http://schemas.microsoft.com/office/drawing/2014/main" id="{89EA0913-6C6F-2689-2BA0-D7EE3CFA474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13859" y="4000919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16" name="Marcador de texto 16">
            <a:extLst>
              <a:ext uri="{FF2B5EF4-FFF2-40B4-BE49-F238E27FC236}">
                <a16:creationId xmlns:a16="http://schemas.microsoft.com/office/drawing/2014/main" id="{E5775499-0E6C-55DA-A2C0-D25B33A2027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03146" y="4000919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264552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key point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4812CE21-CFE1-366E-E132-F88CA769EEA7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Marcador de texto 16">
            <a:extLst>
              <a:ext uri="{FF2B5EF4-FFF2-40B4-BE49-F238E27FC236}">
                <a16:creationId xmlns:a16="http://schemas.microsoft.com/office/drawing/2014/main" id="{672A7526-576A-16BC-9230-22D7B6B6F3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7261" y="1928227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82073662-9A40-F544-B719-EFC254D1AF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84673" y="1928227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18734DFE-1788-799C-425A-3F3DB462A4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62085" y="1928227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pic>
        <p:nvPicPr>
          <p:cNvPr id="4" name="Gráfico 2">
            <a:extLst>
              <a:ext uri="{FF2B5EF4-FFF2-40B4-BE49-F238E27FC236}">
                <a16:creationId xmlns:a16="http://schemas.microsoft.com/office/drawing/2014/main" id="{267967AA-40A0-EB01-0738-F1515A33DC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A473A048-C376-A3E7-C4FB-23618A8FE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08931"/>
            <a:ext cx="12192000" cy="543847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i="0">
                <a:solidFill>
                  <a:schemeClr val="tx2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GB" noProof="0" dirty="0"/>
              <a:t>Process</a:t>
            </a:r>
          </a:p>
        </p:txBody>
      </p:sp>
      <p:sp>
        <p:nvSpPr>
          <p:cNvPr id="11" name="Marcador de texto 16">
            <a:extLst>
              <a:ext uri="{FF2B5EF4-FFF2-40B4-BE49-F238E27FC236}">
                <a16:creationId xmlns:a16="http://schemas.microsoft.com/office/drawing/2014/main" id="{3A2CC870-2347-E2EE-6D84-40A3FDEC9A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7261" y="4529912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3" name="Marcador de texto 16">
            <a:extLst>
              <a:ext uri="{FF2B5EF4-FFF2-40B4-BE49-F238E27FC236}">
                <a16:creationId xmlns:a16="http://schemas.microsoft.com/office/drawing/2014/main" id="{C8F3D99D-BC5C-AB79-E770-AEB7D246D0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4673" y="4529912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5" name="Marcador de texto 16">
            <a:extLst>
              <a:ext uri="{FF2B5EF4-FFF2-40B4-BE49-F238E27FC236}">
                <a16:creationId xmlns:a16="http://schemas.microsoft.com/office/drawing/2014/main" id="{52680606-E1E7-81A1-0748-6B438F35A3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62085" y="4529912"/>
            <a:ext cx="3275181" cy="1675263"/>
          </a:xfrm>
          <a:prstGeom prst="roundRect">
            <a:avLst>
              <a:gd name="adj" fmla="val 9546"/>
            </a:avLst>
          </a:prstGeom>
          <a:solidFill>
            <a:schemeClr val="bg1"/>
          </a:solidFill>
          <a:ln>
            <a:noFill/>
          </a:ln>
        </p:spPr>
        <p:txBody>
          <a:bodyPr lIns="360000" tIns="360000" rIns="360000" bIns="360000" anchor="ctr"/>
          <a:lstStyle>
            <a:lvl1pPr algn="ctr">
              <a:lnSpc>
                <a:spcPct val="110000"/>
              </a:lnSpc>
              <a:defRPr sz="1600" b="0" i="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consum</a:t>
            </a:r>
            <a:r>
              <a:rPr lang="en-GB" noProof="0" dirty="0"/>
              <a:t> lira </a:t>
            </a:r>
            <a:r>
              <a:rPr lang="en-GB" noProof="0" dirty="0" err="1"/>
              <a:t>farem</a:t>
            </a:r>
            <a:r>
              <a:rPr lang="en-GB" noProof="0" dirty="0"/>
              <a:t> </a:t>
            </a:r>
            <a:r>
              <a:rPr lang="en-GB" noProof="0" dirty="0" err="1"/>
              <a:t>ron</a:t>
            </a:r>
            <a:r>
              <a:rPr lang="en-GB" noProof="0" dirty="0"/>
              <a:t> in </a:t>
            </a:r>
            <a:r>
              <a:rPr lang="en-GB" noProof="0" dirty="0" err="1"/>
              <a:t>si</a:t>
            </a:r>
            <a:endParaRPr lang="en-GB" noProof="0" dirty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60B01DB3-4BBF-BF55-2462-0BF9E0BF78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1501" y="1371237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6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18" name="Marcador de texto 16">
            <a:extLst>
              <a:ext uri="{FF2B5EF4-FFF2-40B4-BE49-F238E27FC236}">
                <a16:creationId xmlns:a16="http://schemas.microsoft.com/office/drawing/2014/main" id="{984326B5-2D6F-619A-327D-F7B6AF77F9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13859" y="1371237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19" name="Marcador de texto 16">
            <a:extLst>
              <a:ext uri="{FF2B5EF4-FFF2-40B4-BE49-F238E27FC236}">
                <a16:creationId xmlns:a16="http://schemas.microsoft.com/office/drawing/2014/main" id="{A3B89A23-22E1-5F12-658F-2086C45245B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803146" y="1371237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2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20" name="Marcador de texto 16">
            <a:extLst>
              <a:ext uri="{FF2B5EF4-FFF2-40B4-BE49-F238E27FC236}">
                <a16:creationId xmlns:a16="http://schemas.microsoft.com/office/drawing/2014/main" id="{F417BBFA-CA6B-5968-7A29-D2621CE4317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81501" y="4000919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1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21" name="Marcador de texto 16">
            <a:extLst>
              <a:ext uri="{FF2B5EF4-FFF2-40B4-BE49-F238E27FC236}">
                <a16:creationId xmlns:a16="http://schemas.microsoft.com/office/drawing/2014/main" id="{83048283-C516-5EBD-D968-3E2C8FE733F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13859" y="4000919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2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  <p:sp>
        <p:nvSpPr>
          <p:cNvPr id="22" name="Marcador de texto 16">
            <a:extLst>
              <a:ext uri="{FF2B5EF4-FFF2-40B4-BE49-F238E27FC236}">
                <a16:creationId xmlns:a16="http://schemas.microsoft.com/office/drawing/2014/main" id="{0CA7228C-1E3C-AFC6-0318-8A0B1A7CDC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03146" y="4000919"/>
            <a:ext cx="2164281" cy="656480"/>
          </a:xfrm>
          <a:prstGeom prst="roundRect">
            <a:avLst>
              <a:gd name="adj" fmla="val 15425"/>
            </a:avLst>
          </a:prstGeom>
          <a:solidFill>
            <a:schemeClr val="accent3"/>
          </a:solidFill>
        </p:spPr>
        <p:txBody>
          <a:bodyPr wrap="square" lIns="72000" tIns="144000" rIns="72000" bIns="144000" anchor="ctr">
            <a:spAutoFit/>
          </a:bodyPr>
          <a:lstStyle>
            <a:lvl1pPr algn="ctr">
              <a:lnSpc>
                <a:spcPct val="100000"/>
              </a:lnSpc>
              <a:defRPr sz="2000" b="0" i="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algn="ctr">
              <a:defRPr sz="1100">
                <a:solidFill>
                  <a:schemeClr val="bg1"/>
                </a:solidFill>
              </a:defRPr>
            </a:lvl2pPr>
            <a:lvl3pPr algn="ctr">
              <a:defRPr sz="1100">
                <a:solidFill>
                  <a:schemeClr val="bg1"/>
                </a:solidFill>
              </a:defRPr>
            </a:lvl3pPr>
            <a:lvl4pPr algn="ctr">
              <a:defRPr sz="1100">
                <a:solidFill>
                  <a:schemeClr val="bg1"/>
                </a:solidFill>
              </a:defRPr>
            </a:lvl4pPr>
            <a:lvl5pPr algn="ctr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5094989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over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0D60270D-AD5B-0429-9D85-BB6D47C74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68C66A8D-18EA-71E4-7949-C08D93F40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pic>
        <p:nvPicPr>
          <p:cNvPr id="10" name="Gráfico 2">
            <a:extLst>
              <a:ext uri="{FF2B5EF4-FFF2-40B4-BE49-F238E27FC236}">
                <a16:creationId xmlns:a16="http://schemas.microsoft.com/office/drawing/2014/main" id="{F2AB02D2-99C2-6FD6-93A8-EE6DB2C09A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4" y="268229"/>
            <a:ext cx="390476" cy="390476"/>
          </a:xfrm>
          <a:prstGeom prst="rect">
            <a:avLst/>
          </a:prstGeom>
        </p:spPr>
      </p:pic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39F7CD07-200C-95AD-F6CB-189A179176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2194" y="2373016"/>
            <a:ext cx="8867611" cy="211195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66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big text over image</a:t>
            </a:r>
          </a:p>
        </p:txBody>
      </p:sp>
    </p:spTree>
    <p:extLst>
      <p:ext uri="{BB962C8B-B14F-4D97-AF65-F5344CB8AC3E}">
        <p14:creationId xmlns:p14="http://schemas.microsoft.com/office/powerpoint/2010/main" val="23377729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+ small text over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3F8BE30-49FB-862D-29CA-D53DAAB22954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0D60270D-AD5B-0429-9D85-BB6D47C74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68C66A8D-18EA-71E4-7949-C08D93F40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6926" y="160909"/>
            <a:ext cx="11818145" cy="6536182"/>
          </a:xfrm>
          <a:noFill/>
        </p:spPr>
        <p:txBody>
          <a:bodyPr/>
          <a:lstStyle>
            <a:lvl1pPr>
              <a:defRPr b="0" i="0">
                <a:cs typeface="Poppins" pitchFamily="2" charset="77"/>
              </a:defRPr>
            </a:lvl1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DBA1FC81-2D2D-D039-0055-ACB9F08CDB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0611" y="658711"/>
            <a:ext cx="3943989" cy="2111952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44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</a:t>
            </a:r>
            <a:br>
              <a:rPr lang="en-GB" noProof="0" dirty="0"/>
            </a:br>
            <a:r>
              <a:rPr lang="en-GB" noProof="0" dirty="0"/>
              <a:t>big text over image</a:t>
            </a:r>
          </a:p>
        </p:txBody>
      </p:sp>
      <p:sp>
        <p:nvSpPr>
          <p:cNvPr id="3" name="Marcador de texto 21">
            <a:extLst>
              <a:ext uri="{FF2B5EF4-FFF2-40B4-BE49-F238E27FC236}">
                <a16:creationId xmlns:a16="http://schemas.microsoft.com/office/drawing/2014/main" id="{2E956612-32D6-D507-8863-87DD5583F2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0611" y="2990751"/>
            <a:ext cx="3943989" cy="116074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100" b="0" i="0">
                <a:solidFill>
                  <a:schemeClr val="bg1"/>
                </a:solidFill>
                <a:cs typeface="Poppins" pitchFamily="2" charset="77"/>
              </a:defRPr>
            </a:lvl1pPr>
            <a:lvl2pPr marL="457200" indent="0">
              <a:lnSpc>
                <a:spcPct val="120000"/>
              </a:lnSpc>
              <a:buNone/>
              <a:defRPr sz="1000" b="0" i="0">
                <a:solidFill>
                  <a:schemeClr val="bg1"/>
                </a:solidFill>
                <a:cs typeface="Poppins" pitchFamily="2" charset="77"/>
              </a:defRPr>
            </a:lvl2pPr>
            <a:lvl3pPr marL="914400" indent="0">
              <a:lnSpc>
                <a:spcPct val="120000"/>
              </a:lnSpc>
              <a:buNone/>
              <a:defRPr sz="900" b="0" i="0">
                <a:solidFill>
                  <a:schemeClr val="bg1"/>
                </a:solidFill>
                <a:cs typeface="Poppins" pitchFamily="2" charset="77"/>
              </a:defRPr>
            </a:lvl3pPr>
            <a:lvl4pPr marL="1371600" indent="0">
              <a:lnSpc>
                <a:spcPct val="120000"/>
              </a:lnSpc>
              <a:buNone/>
              <a:defRPr sz="900" b="0" i="0">
                <a:solidFill>
                  <a:schemeClr val="bg1"/>
                </a:solidFill>
                <a:cs typeface="Poppins" pitchFamily="2" charset="77"/>
              </a:defRPr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209683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light purple">
    <p:bg>
      <p:bgPr>
        <a:gradFill>
          <a:gsLst>
            <a:gs pos="0">
              <a:schemeClr val="accent1"/>
            </a:gs>
            <a:gs pos="100000">
              <a:schemeClr val="accent3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3641918A-665D-7D14-8ED6-7DA5824E0D42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5" name="Rectángulo 2">
            <a:extLst>
              <a:ext uri="{FF2B5EF4-FFF2-40B4-BE49-F238E27FC236}">
                <a16:creationId xmlns:a16="http://schemas.microsoft.com/office/drawing/2014/main" id="{1F39C4C6-5236-8D64-1718-3C09F8A0250E}"/>
              </a:ext>
            </a:extLst>
          </p:cNvPr>
          <p:cNvSpPr/>
          <p:nvPr userDrawn="1"/>
        </p:nvSpPr>
        <p:spPr>
          <a:xfrm rot="16200000">
            <a:off x="2827911" y="-2480071"/>
            <a:ext cx="6536180" cy="11818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10" name="Bildobjekt 9" descr="En bild som visar svart, svart och vit, vit, skiss&#10;&#10;Automatiskt genererad beskrivning">
            <a:extLst>
              <a:ext uri="{FF2B5EF4-FFF2-40B4-BE49-F238E27FC236}">
                <a16:creationId xmlns:a16="http://schemas.microsoft.com/office/drawing/2014/main" id="{12FDCF61-E353-2AB3-E62B-2D3BA3DEFA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8849" y="823921"/>
            <a:ext cx="1930006" cy="5820415"/>
          </a:xfrm>
          <a:prstGeom prst="rect">
            <a:avLst/>
          </a:prstGeom>
        </p:spPr>
      </p:pic>
      <p:pic>
        <p:nvPicPr>
          <p:cNvPr id="11" name="Bildobjekt 10" descr="En bild som visar svart, svart och vit, vit, skiss&#10;&#10;Automatiskt genererad beskrivning">
            <a:extLst>
              <a:ext uri="{FF2B5EF4-FFF2-40B4-BE49-F238E27FC236}">
                <a16:creationId xmlns:a16="http://schemas.microsoft.com/office/drawing/2014/main" id="{E57207AD-545B-D133-3BD0-7942BE637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4035" y="2706130"/>
            <a:ext cx="1959786" cy="3938206"/>
          </a:xfrm>
          <a:prstGeom prst="rect">
            <a:avLst/>
          </a:prstGeom>
        </p:spPr>
      </p:pic>
      <p:pic>
        <p:nvPicPr>
          <p:cNvPr id="12" name="Bildobjekt 11" descr="En bild som visar svart, cirkel&#10;&#10;Automatiskt genererad beskrivning">
            <a:extLst>
              <a:ext uri="{FF2B5EF4-FFF2-40B4-BE49-F238E27FC236}">
                <a16:creationId xmlns:a16="http://schemas.microsoft.com/office/drawing/2014/main" id="{68EBE547-CF19-5A43-12EC-1C4007E9A8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6820" y="4355451"/>
            <a:ext cx="1956346" cy="2288885"/>
          </a:xfrm>
          <a:prstGeom prst="rect">
            <a:avLst/>
          </a:prstGeom>
        </p:spPr>
      </p:pic>
      <p:pic>
        <p:nvPicPr>
          <p:cNvPr id="13" name="Bildobjekt 12" descr="En bild som visar cirkel, svart&#10;&#10;Automatiskt genererad beskrivning">
            <a:extLst>
              <a:ext uri="{FF2B5EF4-FFF2-40B4-BE49-F238E27FC236}">
                <a16:creationId xmlns:a16="http://schemas.microsoft.com/office/drawing/2014/main" id="{9E8A4D4A-FF8A-7DC7-D505-5C3C6CF83FD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9125" y="5112589"/>
            <a:ext cx="1956346" cy="1531747"/>
          </a:xfrm>
          <a:prstGeom prst="rect">
            <a:avLst/>
          </a:prstGeom>
        </p:spPr>
      </p:pic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560694EE-893E-C754-448E-EC1B004C1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9289" y="2373024"/>
            <a:ext cx="8413422" cy="211195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44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big text only </a:t>
            </a:r>
            <a:br>
              <a:rPr lang="en-GB" noProof="0" dirty="0"/>
            </a:br>
            <a:r>
              <a:rPr lang="en-GB" noProof="0" dirty="0"/>
              <a:t>in one or two lines</a:t>
            </a:r>
          </a:p>
        </p:txBody>
      </p:sp>
      <p:pic>
        <p:nvPicPr>
          <p:cNvPr id="2" name="Gráfico 2">
            <a:extLst>
              <a:ext uri="{FF2B5EF4-FFF2-40B4-BE49-F238E27FC236}">
                <a16:creationId xmlns:a16="http://schemas.microsoft.com/office/drawing/2014/main" id="{E18B9306-E779-CBB0-0216-6CFFC76FFB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382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ext purple">
    <p:bg>
      <p:bgPr>
        <a:gradFill>
          <a:gsLst>
            <a:gs pos="0">
              <a:schemeClr val="accent1"/>
            </a:gs>
            <a:gs pos="100000">
              <a:schemeClr val="accent3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3641918A-665D-7D14-8ED6-7DA5824E0D42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CFAA59F-71D7-74EF-6F71-B1513811FA0D}"/>
              </a:ext>
            </a:extLst>
          </p:cNvPr>
          <p:cNvSpPr/>
          <p:nvPr userDrawn="1"/>
        </p:nvSpPr>
        <p:spPr>
          <a:xfrm rot="16200000">
            <a:off x="2827911" y="-2480071"/>
            <a:ext cx="6536180" cy="11818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560694EE-893E-C754-448E-EC1B004C1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9289" y="2373024"/>
            <a:ext cx="8413422" cy="211195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44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big text only </a:t>
            </a:r>
            <a:br>
              <a:rPr lang="en-GB" noProof="0" dirty="0"/>
            </a:br>
            <a:r>
              <a:rPr lang="en-GB" noProof="0" dirty="0"/>
              <a:t>in one or two lines</a:t>
            </a:r>
          </a:p>
        </p:txBody>
      </p:sp>
      <p:sp>
        <p:nvSpPr>
          <p:cNvPr id="14" name="Bild 15">
            <a:extLst>
              <a:ext uri="{FF2B5EF4-FFF2-40B4-BE49-F238E27FC236}">
                <a16:creationId xmlns:a16="http://schemas.microsoft.com/office/drawing/2014/main" id="{3610C789-7F67-10FB-6F35-1FB39DC6A29C}"/>
              </a:ext>
            </a:extLst>
          </p:cNvPr>
          <p:cNvSpPr/>
          <p:nvPr userDrawn="1"/>
        </p:nvSpPr>
        <p:spPr>
          <a:xfrm>
            <a:off x="4291040" y="2843454"/>
            <a:ext cx="8026106" cy="4134455"/>
          </a:xfrm>
          <a:custGeom>
            <a:avLst/>
            <a:gdLst>
              <a:gd name="connsiteX0" fmla="*/ 0 w 8026106"/>
              <a:gd name="connsiteY0" fmla="*/ 4134456 h 4134455"/>
              <a:gd name="connsiteX1" fmla="*/ 2287141 w 8026106"/>
              <a:gd name="connsiteY1" fmla="*/ 1986879 h 4134455"/>
              <a:gd name="connsiteX2" fmla="*/ 4826605 w 8026106"/>
              <a:gd name="connsiteY2" fmla="*/ 3044207 h 4134455"/>
              <a:gd name="connsiteX3" fmla="*/ 8026107 w 8026106"/>
              <a:gd name="connsiteY3" fmla="*/ 44996 h 4134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6106" h="4134455">
                <a:moveTo>
                  <a:pt x="0" y="4134456"/>
                </a:moveTo>
                <a:cubicBezTo>
                  <a:pt x="0" y="4134456"/>
                  <a:pt x="214397" y="1986879"/>
                  <a:pt x="2287141" y="1986879"/>
                </a:cubicBezTo>
                <a:cubicBezTo>
                  <a:pt x="3670327" y="1986879"/>
                  <a:pt x="3959127" y="3044207"/>
                  <a:pt x="4826605" y="3044207"/>
                </a:cubicBezTo>
                <a:cubicBezTo>
                  <a:pt x="6726956" y="3044207"/>
                  <a:pt x="5873473" y="-432246"/>
                  <a:pt x="8026107" y="44996"/>
                </a:cubicBezTo>
              </a:path>
            </a:pathLst>
          </a:custGeom>
          <a:noFill/>
          <a:ln w="34925" cap="flat">
            <a:solidFill>
              <a:schemeClr val="bg2">
                <a:alpha val="42056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Poppins" pitchFamily="2" charset="77"/>
            </a:endParaRPr>
          </a:p>
        </p:txBody>
      </p:sp>
      <p:sp>
        <p:nvSpPr>
          <p:cNvPr id="16" name="Bild 15">
            <a:extLst>
              <a:ext uri="{FF2B5EF4-FFF2-40B4-BE49-F238E27FC236}">
                <a16:creationId xmlns:a16="http://schemas.microsoft.com/office/drawing/2014/main" id="{1AFCE15C-F028-9DBD-916A-8D38C09A05F8}"/>
              </a:ext>
            </a:extLst>
          </p:cNvPr>
          <p:cNvSpPr/>
          <p:nvPr userDrawn="1"/>
        </p:nvSpPr>
        <p:spPr>
          <a:xfrm>
            <a:off x="5046414" y="2922967"/>
            <a:ext cx="8026106" cy="4134455"/>
          </a:xfrm>
          <a:custGeom>
            <a:avLst/>
            <a:gdLst>
              <a:gd name="connsiteX0" fmla="*/ 0 w 8026106"/>
              <a:gd name="connsiteY0" fmla="*/ 4134456 h 4134455"/>
              <a:gd name="connsiteX1" fmla="*/ 2287141 w 8026106"/>
              <a:gd name="connsiteY1" fmla="*/ 1986879 h 4134455"/>
              <a:gd name="connsiteX2" fmla="*/ 4826605 w 8026106"/>
              <a:gd name="connsiteY2" fmla="*/ 3044207 h 4134455"/>
              <a:gd name="connsiteX3" fmla="*/ 8026107 w 8026106"/>
              <a:gd name="connsiteY3" fmla="*/ 44996 h 4134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6106" h="4134455">
                <a:moveTo>
                  <a:pt x="0" y="4134456"/>
                </a:moveTo>
                <a:cubicBezTo>
                  <a:pt x="0" y="4134456"/>
                  <a:pt x="214397" y="1986879"/>
                  <a:pt x="2287141" y="1986879"/>
                </a:cubicBezTo>
                <a:cubicBezTo>
                  <a:pt x="3670327" y="1986879"/>
                  <a:pt x="3959127" y="3044207"/>
                  <a:pt x="4826605" y="3044207"/>
                </a:cubicBezTo>
                <a:cubicBezTo>
                  <a:pt x="6726956" y="3044207"/>
                  <a:pt x="5873473" y="-432246"/>
                  <a:pt x="8026107" y="44996"/>
                </a:cubicBezTo>
              </a:path>
            </a:pathLst>
          </a:custGeom>
          <a:noFill/>
          <a:ln w="44450" cap="flat">
            <a:solidFill>
              <a:schemeClr val="accent2">
                <a:alpha val="25586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Poppins" pitchFamily="2" charset="77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D23A7FB-2553-D1A5-BD0D-68E3FFA01929}"/>
              </a:ext>
            </a:extLst>
          </p:cNvPr>
          <p:cNvSpPr/>
          <p:nvPr userDrawn="1"/>
        </p:nvSpPr>
        <p:spPr>
          <a:xfrm>
            <a:off x="12007328" y="2514647"/>
            <a:ext cx="184672" cy="816639"/>
          </a:xfrm>
          <a:prstGeom prst="rect">
            <a:avLst/>
          </a:pr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1C61BA25-9BF1-B25D-089C-89D0285089D3}"/>
              </a:ext>
            </a:extLst>
          </p:cNvPr>
          <p:cNvSpPr/>
          <p:nvPr userDrawn="1"/>
        </p:nvSpPr>
        <p:spPr>
          <a:xfrm rot="5400000">
            <a:off x="5258148" y="6369226"/>
            <a:ext cx="160910" cy="816639"/>
          </a:xfrm>
          <a:prstGeom prst="rect">
            <a:avLst/>
          </a:pr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b="0" i="0" dirty="0">
              <a:latin typeface="Poppins" pitchFamily="2" charset="77"/>
            </a:endParaRPr>
          </a:p>
        </p:txBody>
      </p:sp>
      <p:pic>
        <p:nvPicPr>
          <p:cNvPr id="17" name="Gráfico 2">
            <a:extLst>
              <a:ext uri="{FF2B5EF4-FFF2-40B4-BE49-F238E27FC236}">
                <a16:creationId xmlns:a16="http://schemas.microsoft.com/office/drawing/2014/main" id="{86517BC0-288F-32EC-B630-BF7BB0743E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  <p:pic>
        <p:nvPicPr>
          <p:cNvPr id="18" name="Gráfico 1">
            <a:extLst>
              <a:ext uri="{FF2B5EF4-FFF2-40B4-BE49-F238E27FC236}">
                <a16:creationId xmlns:a16="http://schemas.microsoft.com/office/drawing/2014/main" id="{0804F14E-30D0-076C-90F5-84B94E3AC4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608" y="268235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523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ig text light">
    <p:bg>
      <p:bgPr>
        <a:gradFill>
          <a:gsLst>
            <a:gs pos="0">
              <a:schemeClr val="accent1"/>
            </a:gs>
            <a:gs pos="100000">
              <a:schemeClr val="accent3"/>
            </a:gs>
          </a:gsLst>
          <a:lin ang="19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1">
            <a:extLst>
              <a:ext uri="{FF2B5EF4-FFF2-40B4-BE49-F238E27FC236}">
                <a16:creationId xmlns:a16="http://schemas.microsoft.com/office/drawing/2014/main" id="{3641918A-665D-7D14-8ED6-7DA5824E0D42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6" name="Rectángulo 2">
            <a:extLst>
              <a:ext uri="{FF2B5EF4-FFF2-40B4-BE49-F238E27FC236}">
                <a16:creationId xmlns:a16="http://schemas.microsoft.com/office/drawing/2014/main" id="{5EC32FA4-FC5C-FA90-A4CC-FB7CFE7DD506}"/>
              </a:ext>
            </a:extLst>
          </p:cNvPr>
          <p:cNvSpPr/>
          <p:nvPr userDrawn="1"/>
        </p:nvSpPr>
        <p:spPr>
          <a:xfrm rot="16200000">
            <a:off x="2899894" y="-2416720"/>
            <a:ext cx="6392212" cy="116914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2" name="Rectángulo 2">
            <a:extLst>
              <a:ext uri="{FF2B5EF4-FFF2-40B4-BE49-F238E27FC236}">
                <a16:creationId xmlns:a16="http://schemas.microsoft.com/office/drawing/2014/main" id="{C2716BE8-A8BF-5E8E-1F46-6E42399CA0E5}"/>
              </a:ext>
            </a:extLst>
          </p:cNvPr>
          <p:cNvSpPr/>
          <p:nvPr userDrawn="1"/>
        </p:nvSpPr>
        <p:spPr>
          <a:xfrm rot="16200000">
            <a:off x="2827911" y="-2480071"/>
            <a:ext cx="6536180" cy="118181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21" name="Bildobjekt 20" descr="En bild som visar svart, svart och vit, vit, skiss&#10;&#10;Automatiskt genererad beskrivning">
            <a:extLst>
              <a:ext uri="{FF2B5EF4-FFF2-40B4-BE49-F238E27FC236}">
                <a16:creationId xmlns:a16="http://schemas.microsoft.com/office/drawing/2014/main" id="{F617357C-DEB3-0072-EBFC-78560385E0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8849" y="823921"/>
            <a:ext cx="1930006" cy="5820415"/>
          </a:xfrm>
          <a:prstGeom prst="rect">
            <a:avLst/>
          </a:prstGeom>
        </p:spPr>
      </p:pic>
      <p:pic>
        <p:nvPicPr>
          <p:cNvPr id="22" name="Bildobjekt 21" descr="En bild som visar svart, svart och vit, vit, skiss&#10;&#10;Automatiskt genererad beskrivning">
            <a:extLst>
              <a:ext uri="{FF2B5EF4-FFF2-40B4-BE49-F238E27FC236}">
                <a16:creationId xmlns:a16="http://schemas.microsoft.com/office/drawing/2014/main" id="{AC1E196B-4D76-23A0-7D9E-684D134F35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4035" y="2706130"/>
            <a:ext cx="1959786" cy="3938206"/>
          </a:xfrm>
          <a:prstGeom prst="rect">
            <a:avLst/>
          </a:prstGeom>
        </p:spPr>
      </p:pic>
      <p:pic>
        <p:nvPicPr>
          <p:cNvPr id="23" name="Bildobjekt 22" descr="En bild som visar svart, cirkel&#10;&#10;Automatiskt genererad beskrivning">
            <a:extLst>
              <a:ext uri="{FF2B5EF4-FFF2-40B4-BE49-F238E27FC236}">
                <a16:creationId xmlns:a16="http://schemas.microsoft.com/office/drawing/2014/main" id="{7350AD50-4F84-EB5C-F0D2-2A7410C8B2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6820" y="4355451"/>
            <a:ext cx="1956346" cy="2288885"/>
          </a:xfrm>
          <a:prstGeom prst="rect">
            <a:avLst/>
          </a:prstGeom>
        </p:spPr>
      </p:pic>
      <p:pic>
        <p:nvPicPr>
          <p:cNvPr id="24" name="Bildobjekt 23" descr="En bild som visar cirkel, svart&#10;&#10;Automatiskt genererad beskrivning">
            <a:extLst>
              <a:ext uri="{FF2B5EF4-FFF2-40B4-BE49-F238E27FC236}">
                <a16:creationId xmlns:a16="http://schemas.microsoft.com/office/drawing/2014/main" id="{132CBFD0-316E-9311-7BF8-5D65542D2DE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9125" y="5112589"/>
            <a:ext cx="1956346" cy="1531747"/>
          </a:xfrm>
          <a:prstGeom prst="rect">
            <a:avLst/>
          </a:prstGeom>
        </p:spPr>
      </p:pic>
      <p:sp>
        <p:nvSpPr>
          <p:cNvPr id="4" name="Marcador de texto 9">
            <a:extLst>
              <a:ext uri="{FF2B5EF4-FFF2-40B4-BE49-F238E27FC236}">
                <a16:creationId xmlns:a16="http://schemas.microsoft.com/office/drawing/2014/main" id="{560694EE-893E-C754-448E-EC1B004C1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9289" y="2373024"/>
            <a:ext cx="8413422" cy="2111952"/>
          </a:xfrm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buNone/>
              <a:defRPr sz="44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r>
              <a:rPr lang="en-GB" noProof="0" dirty="0"/>
              <a:t>Slide with big text only </a:t>
            </a:r>
            <a:br>
              <a:rPr lang="en-GB" noProof="0" dirty="0"/>
            </a:br>
            <a:r>
              <a:rPr lang="en-GB" noProof="0" dirty="0"/>
              <a:t>in one or two lines</a:t>
            </a:r>
          </a:p>
        </p:txBody>
      </p:sp>
      <p:pic>
        <p:nvPicPr>
          <p:cNvPr id="6" name="Gráfico 2">
            <a:extLst>
              <a:ext uri="{FF2B5EF4-FFF2-40B4-BE49-F238E27FC236}">
                <a16:creationId xmlns:a16="http://schemas.microsoft.com/office/drawing/2014/main" id="{DCDA1360-9CE9-C066-C44B-A242DD482A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785" y="268235"/>
            <a:ext cx="390476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296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7FBC5D7-0FDA-3419-ED79-51EC5CFE3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56" name="Rectángulo 1">
            <a:extLst>
              <a:ext uri="{FF2B5EF4-FFF2-40B4-BE49-F238E27FC236}">
                <a16:creationId xmlns:a16="http://schemas.microsoft.com/office/drawing/2014/main" id="{A773D3F0-CCAB-FC98-FB32-097A41F54B63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rgbClr val="7F26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7" name="Bildobjekt 6" descr="En bild som visar skärmbild, svart, Grafik, design&#10;&#10;Automatiskt genererad beskrivning">
            <a:extLst>
              <a:ext uri="{FF2B5EF4-FFF2-40B4-BE49-F238E27FC236}">
                <a16:creationId xmlns:a16="http://schemas.microsoft.com/office/drawing/2014/main" id="{4F81BB93-7BE4-C345-46FE-3BA1DFF364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-10"/>
            <a:ext cx="12192003" cy="6857246"/>
          </a:xfrm>
          <a:prstGeom prst="rect">
            <a:avLst/>
          </a:prstGeom>
        </p:spPr>
      </p:pic>
      <p:sp>
        <p:nvSpPr>
          <p:cNvPr id="2" name="Gráfico 4">
            <a:extLst>
              <a:ext uri="{FF2B5EF4-FFF2-40B4-BE49-F238E27FC236}">
                <a16:creationId xmlns:a16="http://schemas.microsoft.com/office/drawing/2014/main" id="{2DDB4A0F-47A2-244F-3010-6988520752CD}"/>
              </a:ext>
            </a:extLst>
          </p:cNvPr>
          <p:cNvSpPr/>
          <p:nvPr userDrawn="1"/>
        </p:nvSpPr>
        <p:spPr>
          <a:xfrm>
            <a:off x="314231" y="221354"/>
            <a:ext cx="1549738" cy="380109"/>
          </a:xfrm>
          <a:custGeom>
            <a:avLst/>
            <a:gdLst>
              <a:gd name="connsiteX0" fmla="*/ 1638825 w 1665990"/>
              <a:gd name="connsiteY0" fmla="*/ 54427 h 408622"/>
              <a:gd name="connsiteX1" fmla="*/ 1611659 w 1665990"/>
              <a:gd name="connsiteY1" fmla="*/ 27214 h 408622"/>
              <a:gd name="connsiteX2" fmla="*/ 1638825 w 1665990"/>
              <a:gd name="connsiteY2" fmla="*/ 0 h 408622"/>
              <a:gd name="connsiteX3" fmla="*/ 1665991 w 1665990"/>
              <a:gd name="connsiteY3" fmla="*/ 27214 h 408622"/>
              <a:gd name="connsiteX4" fmla="*/ 1638825 w 1665990"/>
              <a:gd name="connsiteY4" fmla="*/ 54427 h 408622"/>
              <a:gd name="connsiteX5" fmla="*/ 1638825 w 1665990"/>
              <a:gd name="connsiteY5" fmla="*/ 11722 h 408622"/>
              <a:gd name="connsiteX6" fmla="*/ 1623310 w 1665990"/>
              <a:gd name="connsiteY6" fmla="*/ 27265 h 408622"/>
              <a:gd name="connsiteX7" fmla="*/ 1638825 w 1665990"/>
              <a:gd name="connsiteY7" fmla="*/ 42809 h 408622"/>
              <a:gd name="connsiteX8" fmla="*/ 1654339 w 1665990"/>
              <a:gd name="connsiteY8" fmla="*/ 27265 h 408622"/>
              <a:gd name="connsiteX9" fmla="*/ 1638825 w 1665990"/>
              <a:gd name="connsiteY9" fmla="*/ 11722 h 408622"/>
              <a:gd name="connsiteX10" fmla="*/ 271684 w 1665990"/>
              <a:gd name="connsiteY10" fmla="*/ 183632 h 408622"/>
              <a:gd name="connsiteX11" fmla="*/ 291270 w 1665990"/>
              <a:gd name="connsiteY11" fmla="*/ 163957 h 408622"/>
              <a:gd name="connsiteX12" fmla="*/ 271684 w 1665990"/>
              <a:gd name="connsiteY12" fmla="*/ 143819 h 408622"/>
              <a:gd name="connsiteX13" fmla="*/ 251582 w 1665990"/>
              <a:gd name="connsiteY13" fmla="*/ 163957 h 408622"/>
              <a:gd name="connsiteX14" fmla="*/ 271684 w 1665990"/>
              <a:gd name="connsiteY14" fmla="*/ 183632 h 408622"/>
              <a:gd name="connsiteX15" fmla="*/ 517689 w 1665990"/>
              <a:gd name="connsiteY15" fmla="*/ 197423 h 408622"/>
              <a:gd name="connsiteX16" fmla="*/ 482795 w 1665990"/>
              <a:gd name="connsiteY16" fmla="*/ 216374 h 408622"/>
              <a:gd name="connsiteX17" fmla="*/ 480990 w 1665990"/>
              <a:gd name="connsiteY17" fmla="*/ 207544 h 408622"/>
              <a:gd name="connsiteX18" fmla="*/ 472796 w 1665990"/>
              <a:gd name="connsiteY18" fmla="*/ 200831 h 408622"/>
              <a:gd name="connsiteX19" fmla="*/ 453776 w 1665990"/>
              <a:gd name="connsiteY19" fmla="*/ 200831 h 408622"/>
              <a:gd name="connsiteX20" fmla="*/ 452281 w 1665990"/>
              <a:gd name="connsiteY20" fmla="*/ 202329 h 408622"/>
              <a:gd name="connsiteX21" fmla="*/ 452281 w 1665990"/>
              <a:gd name="connsiteY21" fmla="*/ 332717 h 408622"/>
              <a:gd name="connsiteX22" fmla="*/ 453827 w 1665990"/>
              <a:gd name="connsiteY22" fmla="*/ 334215 h 408622"/>
              <a:gd name="connsiteX23" fmla="*/ 482795 w 1665990"/>
              <a:gd name="connsiteY23" fmla="*/ 334215 h 408622"/>
              <a:gd name="connsiteX24" fmla="*/ 484341 w 1665990"/>
              <a:gd name="connsiteY24" fmla="*/ 332717 h 408622"/>
              <a:gd name="connsiteX25" fmla="*/ 484341 w 1665990"/>
              <a:gd name="connsiteY25" fmla="*/ 256343 h 408622"/>
              <a:gd name="connsiteX26" fmla="*/ 510833 w 1665990"/>
              <a:gd name="connsiteY26" fmla="*/ 227425 h 408622"/>
              <a:gd name="connsiteX27" fmla="*/ 533151 w 1665990"/>
              <a:gd name="connsiteY27" fmla="*/ 254278 h 408622"/>
              <a:gd name="connsiteX28" fmla="*/ 533151 w 1665990"/>
              <a:gd name="connsiteY28" fmla="*/ 332769 h 408622"/>
              <a:gd name="connsiteX29" fmla="*/ 534698 w 1665990"/>
              <a:gd name="connsiteY29" fmla="*/ 334266 h 408622"/>
              <a:gd name="connsiteX30" fmla="*/ 563715 w 1665990"/>
              <a:gd name="connsiteY30" fmla="*/ 334266 h 408622"/>
              <a:gd name="connsiteX31" fmla="*/ 565210 w 1665990"/>
              <a:gd name="connsiteY31" fmla="*/ 332769 h 408622"/>
              <a:gd name="connsiteX32" fmla="*/ 565210 w 1665990"/>
              <a:gd name="connsiteY32" fmla="*/ 246635 h 408622"/>
              <a:gd name="connsiteX33" fmla="*/ 517689 w 1665990"/>
              <a:gd name="connsiteY33" fmla="*/ 197475 h 408622"/>
              <a:gd name="connsiteX34" fmla="*/ 517689 w 1665990"/>
              <a:gd name="connsiteY34" fmla="*/ 197423 h 408622"/>
              <a:gd name="connsiteX35" fmla="*/ 207974 w 1665990"/>
              <a:gd name="connsiteY35" fmla="*/ 149557 h 408622"/>
              <a:gd name="connsiteX36" fmla="*/ 238640 w 1665990"/>
              <a:gd name="connsiteY36" fmla="*/ 149557 h 408622"/>
              <a:gd name="connsiteX37" fmla="*/ 238589 w 1665990"/>
              <a:gd name="connsiteY37" fmla="*/ 149505 h 408622"/>
              <a:gd name="connsiteX38" fmla="*/ 240032 w 1665990"/>
              <a:gd name="connsiteY38" fmla="*/ 151416 h 408622"/>
              <a:gd name="connsiteX39" fmla="*/ 187665 w 1665990"/>
              <a:gd name="connsiteY39" fmla="*/ 333133 h 408622"/>
              <a:gd name="connsiteX40" fmla="*/ 186222 w 1665990"/>
              <a:gd name="connsiteY40" fmla="*/ 334218 h 408622"/>
              <a:gd name="connsiteX41" fmla="*/ 161225 w 1665990"/>
              <a:gd name="connsiteY41" fmla="*/ 334218 h 408622"/>
              <a:gd name="connsiteX42" fmla="*/ 153391 w 1665990"/>
              <a:gd name="connsiteY42" fmla="*/ 328692 h 408622"/>
              <a:gd name="connsiteX43" fmla="*/ 120043 w 1665990"/>
              <a:gd name="connsiteY43" fmla="*/ 236207 h 408622"/>
              <a:gd name="connsiteX44" fmla="*/ 85045 w 1665990"/>
              <a:gd name="connsiteY44" fmla="*/ 333236 h 408622"/>
              <a:gd name="connsiteX45" fmla="*/ 83654 w 1665990"/>
              <a:gd name="connsiteY45" fmla="*/ 334218 h 408622"/>
              <a:gd name="connsiteX46" fmla="*/ 59017 w 1665990"/>
              <a:gd name="connsiteY46" fmla="*/ 334218 h 408622"/>
              <a:gd name="connsiteX47" fmla="*/ 50976 w 1665990"/>
              <a:gd name="connsiteY47" fmla="*/ 328175 h 408622"/>
              <a:gd name="connsiteX48" fmla="*/ 53 w 1665990"/>
              <a:gd name="connsiteY48" fmla="*/ 151416 h 408622"/>
              <a:gd name="connsiteX49" fmla="*/ 1496 w 1665990"/>
              <a:gd name="connsiteY49" fmla="*/ 149505 h 408622"/>
              <a:gd name="connsiteX50" fmla="*/ 32112 w 1665990"/>
              <a:gd name="connsiteY50" fmla="*/ 149505 h 408622"/>
              <a:gd name="connsiteX51" fmla="*/ 33555 w 1665990"/>
              <a:gd name="connsiteY51" fmla="*/ 150589 h 408622"/>
              <a:gd name="connsiteX52" fmla="*/ 70408 w 1665990"/>
              <a:gd name="connsiteY52" fmla="*/ 278396 h 408622"/>
              <a:gd name="connsiteX53" fmla="*/ 94684 w 1665990"/>
              <a:gd name="connsiteY53" fmla="*/ 211059 h 408622"/>
              <a:gd name="connsiteX54" fmla="*/ 94684 w 1665990"/>
              <a:gd name="connsiteY54" fmla="*/ 165720 h 408622"/>
              <a:gd name="connsiteX55" fmla="*/ 89581 w 1665990"/>
              <a:gd name="connsiteY55" fmla="*/ 151571 h 408622"/>
              <a:gd name="connsiteX56" fmla="*/ 90973 w 1665990"/>
              <a:gd name="connsiteY56" fmla="*/ 149557 h 408622"/>
              <a:gd name="connsiteX57" fmla="*/ 122207 w 1665990"/>
              <a:gd name="connsiteY57" fmla="*/ 149557 h 408622"/>
              <a:gd name="connsiteX58" fmla="*/ 123599 w 1665990"/>
              <a:gd name="connsiteY58" fmla="*/ 150538 h 408622"/>
              <a:gd name="connsiteX59" fmla="*/ 169729 w 1665990"/>
              <a:gd name="connsiteY59" fmla="*/ 278447 h 408622"/>
              <a:gd name="connsiteX60" fmla="*/ 206530 w 1665990"/>
              <a:gd name="connsiteY60" fmla="*/ 150642 h 408622"/>
              <a:gd name="connsiteX61" fmla="*/ 207974 w 1665990"/>
              <a:gd name="connsiteY61" fmla="*/ 149557 h 408622"/>
              <a:gd name="connsiteX62" fmla="*/ 384516 w 1665990"/>
              <a:gd name="connsiteY62" fmla="*/ 197423 h 408622"/>
              <a:gd name="connsiteX63" fmla="*/ 384464 w 1665990"/>
              <a:gd name="connsiteY63" fmla="*/ 197423 h 408622"/>
              <a:gd name="connsiteX64" fmla="*/ 346323 w 1665990"/>
              <a:gd name="connsiteY64" fmla="*/ 216374 h 408622"/>
              <a:gd name="connsiteX65" fmla="*/ 344519 w 1665990"/>
              <a:gd name="connsiteY65" fmla="*/ 207544 h 408622"/>
              <a:gd name="connsiteX66" fmla="*/ 336324 w 1665990"/>
              <a:gd name="connsiteY66" fmla="*/ 200883 h 408622"/>
              <a:gd name="connsiteX67" fmla="*/ 317305 w 1665990"/>
              <a:gd name="connsiteY67" fmla="*/ 200883 h 408622"/>
              <a:gd name="connsiteX68" fmla="*/ 315811 w 1665990"/>
              <a:gd name="connsiteY68" fmla="*/ 202380 h 408622"/>
              <a:gd name="connsiteX69" fmla="*/ 315811 w 1665990"/>
              <a:gd name="connsiteY69" fmla="*/ 332769 h 408622"/>
              <a:gd name="connsiteX70" fmla="*/ 317305 w 1665990"/>
              <a:gd name="connsiteY70" fmla="*/ 334266 h 408622"/>
              <a:gd name="connsiteX71" fmla="*/ 346426 w 1665990"/>
              <a:gd name="connsiteY71" fmla="*/ 334266 h 408622"/>
              <a:gd name="connsiteX72" fmla="*/ 347921 w 1665990"/>
              <a:gd name="connsiteY72" fmla="*/ 332769 h 408622"/>
              <a:gd name="connsiteX73" fmla="*/ 347921 w 1665990"/>
              <a:gd name="connsiteY73" fmla="*/ 251902 h 408622"/>
              <a:gd name="connsiteX74" fmla="*/ 372249 w 1665990"/>
              <a:gd name="connsiteY74" fmla="*/ 227529 h 408622"/>
              <a:gd name="connsiteX75" fmla="*/ 396577 w 1665990"/>
              <a:gd name="connsiteY75" fmla="*/ 251902 h 408622"/>
              <a:gd name="connsiteX76" fmla="*/ 396577 w 1665990"/>
              <a:gd name="connsiteY76" fmla="*/ 332769 h 408622"/>
              <a:gd name="connsiteX77" fmla="*/ 398071 w 1665990"/>
              <a:gd name="connsiteY77" fmla="*/ 334266 h 408622"/>
              <a:gd name="connsiteX78" fmla="*/ 427192 w 1665990"/>
              <a:gd name="connsiteY78" fmla="*/ 334266 h 408622"/>
              <a:gd name="connsiteX79" fmla="*/ 428688 w 1665990"/>
              <a:gd name="connsiteY79" fmla="*/ 332769 h 408622"/>
              <a:gd name="connsiteX80" fmla="*/ 428688 w 1665990"/>
              <a:gd name="connsiteY80" fmla="*/ 241677 h 408622"/>
              <a:gd name="connsiteX81" fmla="*/ 384516 w 1665990"/>
              <a:gd name="connsiteY81" fmla="*/ 197423 h 408622"/>
              <a:gd name="connsiteX82" fmla="*/ 683089 w 1665990"/>
              <a:gd name="connsiteY82" fmla="*/ 216374 h 408622"/>
              <a:gd name="connsiteX83" fmla="*/ 717983 w 1665990"/>
              <a:gd name="connsiteY83" fmla="*/ 197423 h 408622"/>
              <a:gd name="connsiteX84" fmla="*/ 765506 w 1665990"/>
              <a:gd name="connsiteY84" fmla="*/ 246583 h 408622"/>
              <a:gd name="connsiteX85" fmla="*/ 765506 w 1665990"/>
              <a:gd name="connsiteY85" fmla="*/ 332717 h 408622"/>
              <a:gd name="connsiteX86" fmla="*/ 764010 w 1665990"/>
              <a:gd name="connsiteY86" fmla="*/ 334215 h 408622"/>
              <a:gd name="connsiteX87" fmla="*/ 734992 w 1665990"/>
              <a:gd name="connsiteY87" fmla="*/ 334215 h 408622"/>
              <a:gd name="connsiteX88" fmla="*/ 733446 w 1665990"/>
              <a:gd name="connsiteY88" fmla="*/ 332717 h 408622"/>
              <a:gd name="connsiteX89" fmla="*/ 733446 w 1665990"/>
              <a:gd name="connsiteY89" fmla="*/ 254226 h 408622"/>
              <a:gd name="connsiteX90" fmla="*/ 711129 w 1665990"/>
              <a:gd name="connsiteY90" fmla="*/ 227374 h 408622"/>
              <a:gd name="connsiteX91" fmla="*/ 684636 w 1665990"/>
              <a:gd name="connsiteY91" fmla="*/ 256291 h 408622"/>
              <a:gd name="connsiteX92" fmla="*/ 684636 w 1665990"/>
              <a:gd name="connsiteY92" fmla="*/ 332717 h 408622"/>
              <a:gd name="connsiteX93" fmla="*/ 683141 w 1665990"/>
              <a:gd name="connsiteY93" fmla="*/ 334215 h 408622"/>
              <a:gd name="connsiteX94" fmla="*/ 654123 w 1665990"/>
              <a:gd name="connsiteY94" fmla="*/ 334215 h 408622"/>
              <a:gd name="connsiteX95" fmla="*/ 652577 w 1665990"/>
              <a:gd name="connsiteY95" fmla="*/ 332717 h 408622"/>
              <a:gd name="connsiteX96" fmla="*/ 652577 w 1665990"/>
              <a:gd name="connsiteY96" fmla="*/ 202329 h 408622"/>
              <a:gd name="connsiteX97" fmla="*/ 654071 w 1665990"/>
              <a:gd name="connsiteY97" fmla="*/ 200831 h 408622"/>
              <a:gd name="connsiteX98" fmla="*/ 673090 w 1665990"/>
              <a:gd name="connsiteY98" fmla="*/ 200831 h 408622"/>
              <a:gd name="connsiteX99" fmla="*/ 681286 w 1665990"/>
              <a:gd name="connsiteY99" fmla="*/ 207544 h 408622"/>
              <a:gd name="connsiteX100" fmla="*/ 683089 w 1665990"/>
              <a:gd name="connsiteY100" fmla="*/ 216374 h 408622"/>
              <a:gd name="connsiteX101" fmla="*/ 1127471 w 1665990"/>
              <a:gd name="connsiteY101" fmla="*/ 276014 h 408622"/>
              <a:gd name="connsiteX102" fmla="*/ 1127471 w 1665990"/>
              <a:gd name="connsiteY102" fmla="*/ 251073 h 408622"/>
              <a:gd name="connsiteX103" fmla="*/ 1069078 w 1665990"/>
              <a:gd name="connsiteY103" fmla="*/ 192566 h 408622"/>
              <a:gd name="connsiteX104" fmla="*/ 1013566 w 1665990"/>
              <a:gd name="connsiteY104" fmla="*/ 232948 h 408622"/>
              <a:gd name="connsiteX105" fmla="*/ 1013412 w 1665990"/>
              <a:gd name="connsiteY105" fmla="*/ 233361 h 408622"/>
              <a:gd name="connsiteX106" fmla="*/ 1013291 w 1665990"/>
              <a:gd name="connsiteY106" fmla="*/ 233686 h 408622"/>
              <a:gd name="connsiteX107" fmla="*/ 1013206 w 1665990"/>
              <a:gd name="connsiteY107" fmla="*/ 233929 h 408622"/>
              <a:gd name="connsiteX108" fmla="*/ 1012948 w 1665990"/>
              <a:gd name="connsiteY108" fmla="*/ 293571 h 408622"/>
              <a:gd name="connsiteX109" fmla="*/ 1071192 w 1665990"/>
              <a:gd name="connsiteY109" fmla="*/ 338085 h 408622"/>
              <a:gd name="connsiteX110" fmla="*/ 1113872 w 1665990"/>
              <a:gd name="connsiteY110" fmla="*/ 320218 h 408622"/>
              <a:gd name="connsiteX111" fmla="*/ 1125055 w 1665990"/>
              <a:gd name="connsiteY111" fmla="*/ 304623 h 408622"/>
              <a:gd name="connsiteX112" fmla="*/ 1125513 w 1665990"/>
              <a:gd name="connsiteY112" fmla="*/ 303693 h 408622"/>
              <a:gd name="connsiteX113" fmla="*/ 1101242 w 1665990"/>
              <a:gd name="connsiteY113" fmla="*/ 291661 h 408622"/>
              <a:gd name="connsiteX114" fmla="*/ 1100773 w 1665990"/>
              <a:gd name="connsiteY114" fmla="*/ 292591 h 408622"/>
              <a:gd name="connsiteX115" fmla="*/ 1094692 w 1665990"/>
              <a:gd name="connsiteY115" fmla="*/ 301060 h 408622"/>
              <a:gd name="connsiteX116" fmla="*/ 1071244 w 1665990"/>
              <a:gd name="connsiteY116" fmla="*/ 310922 h 408622"/>
              <a:gd name="connsiteX117" fmla="*/ 1037788 w 1665990"/>
              <a:gd name="connsiteY117" fmla="*/ 276945 h 408622"/>
              <a:gd name="connsiteX118" fmla="*/ 1037788 w 1665990"/>
              <a:gd name="connsiteY118" fmla="*/ 276067 h 408622"/>
              <a:gd name="connsiteX119" fmla="*/ 1127523 w 1665990"/>
              <a:gd name="connsiteY119" fmla="*/ 276067 h 408622"/>
              <a:gd name="connsiteX120" fmla="*/ 1127471 w 1665990"/>
              <a:gd name="connsiteY120" fmla="*/ 276014 h 408622"/>
              <a:gd name="connsiteX121" fmla="*/ 1100263 w 1665990"/>
              <a:gd name="connsiteY121" fmla="*/ 248904 h 408622"/>
              <a:gd name="connsiteX122" fmla="*/ 1037788 w 1665990"/>
              <a:gd name="connsiteY122" fmla="*/ 248904 h 408622"/>
              <a:gd name="connsiteX123" fmla="*/ 1069026 w 1665990"/>
              <a:gd name="connsiteY123" fmla="*/ 219677 h 408622"/>
              <a:gd name="connsiteX124" fmla="*/ 1100263 w 1665990"/>
              <a:gd name="connsiteY124" fmla="*/ 248904 h 408622"/>
              <a:gd name="connsiteX125" fmla="*/ 994098 w 1665990"/>
              <a:gd name="connsiteY125" fmla="*/ 331630 h 408622"/>
              <a:gd name="connsiteX126" fmla="*/ 974770 w 1665990"/>
              <a:gd name="connsiteY126" fmla="*/ 336122 h 408622"/>
              <a:gd name="connsiteX127" fmla="*/ 974718 w 1665990"/>
              <a:gd name="connsiteY127" fmla="*/ 336122 h 408622"/>
              <a:gd name="connsiteX128" fmla="*/ 938949 w 1665990"/>
              <a:gd name="connsiteY128" fmla="*/ 295276 h 408622"/>
              <a:gd name="connsiteX129" fmla="*/ 938949 w 1665990"/>
              <a:gd name="connsiteY129" fmla="*/ 225873 h 408622"/>
              <a:gd name="connsiteX130" fmla="*/ 927248 w 1665990"/>
              <a:gd name="connsiteY130" fmla="*/ 225873 h 408622"/>
              <a:gd name="connsiteX131" fmla="*/ 926475 w 1665990"/>
              <a:gd name="connsiteY131" fmla="*/ 225099 h 408622"/>
              <a:gd name="connsiteX132" fmla="*/ 926475 w 1665990"/>
              <a:gd name="connsiteY132" fmla="*/ 199434 h 408622"/>
              <a:gd name="connsiteX133" fmla="*/ 927816 w 1665990"/>
              <a:gd name="connsiteY133" fmla="*/ 197988 h 408622"/>
              <a:gd name="connsiteX134" fmla="*/ 938949 w 1665990"/>
              <a:gd name="connsiteY134" fmla="*/ 184923 h 408622"/>
              <a:gd name="connsiteX135" fmla="*/ 938949 w 1665990"/>
              <a:gd name="connsiteY135" fmla="*/ 171703 h 408622"/>
              <a:gd name="connsiteX136" fmla="*/ 940443 w 1665990"/>
              <a:gd name="connsiteY136" fmla="*/ 170206 h 408622"/>
              <a:gd name="connsiteX137" fmla="*/ 968070 w 1665990"/>
              <a:gd name="connsiteY137" fmla="*/ 170206 h 408622"/>
              <a:gd name="connsiteX138" fmla="*/ 969564 w 1665990"/>
              <a:gd name="connsiteY138" fmla="*/ 171703 h 408622"/>
              <a:gd name="connsiteX139" fmla="*/ 969564 w 1665990"/>
              <a:gd name="connsiteY139" fmla="*/ 198142 h 408622"/>
              <a:gd name="connsiteX140" fmla="*/ 993738 w 1665990"/>
              <a:gd name="connsiteY140" fmla="*/ 198142 h 408622"/>
              <a:gd name="connsiteX141" fmla="*/ 994510 w 1665990"/>
              <a:gd name="connsiteY141" fmla="*/ 198918 h 408622"/>
              <a:gd name="connsiteX142" fmla="*/ 994510 w 1665990"/>
              <a:gd name="connsiteY142" fmla="*/ 225150 h 408622"/>
              <a:gd name="connsiteX143" fmla="*/ 993738 w 1665990"/>
              <a:gd name="connsiteY143" fmla="*/ 225924 h 408622"/>
              <a:gd name="connsiteX144" fmla="*/ 969564 w 1665990"/>
              <a:gd name="connsiteY144" fmla="*/ 225924 h 408622"/>
              <a:gd name="connsiteX145" fmla="*/ 969564 w 1665990"/>
              <a:gd name="connsiteY145" fmla="*/ 289285 h 408622"/>
              <a:gd name="connsiteX146" fmla="*/ 982089 w 1665990"/>
              <a:gd name="connsiteY146" fmla="*/ 306843 h 408622"/>
              <a:gd name="connsiteX147" fmla="*/ 993376 w 1665990"/>
              <a:gd name="connsiteY147" fmla="*/ 303899 h 408622"/>
              <a:gd name="connsiteX148" fmla="*/ 994150 w 1665990"/>
              <a:gd name="connsiteY148" fmla="*/ 303899 h 408622"/>
              <a:gd name="connsiteX149" fmla="*/ 994510 w 1665990"/>
              <a:gd name="connsiteY149" fmla="*/ 304519 h 408622"/>
              <a:gd name="connsiteX150" fmla="*/ 994510 w 1665990"/>
              <a:gd name="connsiteY150" fmla="*/ 330907 h 408622"/>
              <a:gd name="connsiteX151" fmla="*/ 994098 w 1665990"/>
              <a:gd name="connsiteY151" fmla="*/ 331630 h 408622"/>
              <a:gd name="connsiteX152" fmla="*/ 1282220 w 1665990"/>
              <a:gd name="connsiteY152" fmla="*/ 195866 h 408622"/>
              <a:gd name="connsiteX153" fmla="*/ 1265977 w 1665990"/>
              <a:gd name="connsiteY153" fmla="*/ 198706 h 408622"/>
              <a:gd name="connsiteX154" fmla="*/ 1243819 w 1665990"/>
              <a:gd name="connsiteY154" fmla="*/ 215798 h 408622"/>
              <a:gd name="connsiteX155" fmla="*/ 1205939 w 1665990"/>
              <a:gd name="connsiteY155" fmla="*/ 195866 h 408622"/>
              <a:gd name="connsiteX156" fmla="*/ 1173410 w 1665990"/>
              <a:gd name="connsiteY156" fmla="*/ 212391 h 408622"/>
              <a:gd name="connsiteX157" fmla="*/ 1172223 w 1665990"/>
              <a:gd name="connsiteY157" fmla="*/ 206091 h 408622"/>
              <a:gd name="connsiteX158" fmla="*/ 1164029 w 1665990"/>
              <a:gd name="connsiteY158" fmla="*/ 199274 h 408622"/>
              <a:gd name="connsiteX159" fmla="*/ 1145682 w 1665990"/>
              <a:gd name="connsiteY159" fmla="*/ 199274 h 408622"/>
              <a:gd name="connsiteX160" fmla="*/ 1143256 w 1665990"/>
              <a:gd name="connsiteY160" fmla="*/ 201700 h 408622"/>
              <a:gd name="connsiteX161" fmla="*/ 1143256 w 1665990"/>
              <a:gd name="connsiteY161" fmla="*/ 332193 h 408622"/>
              <a:gd name="connsiteX162" fmla="*/ 1145838 w 1665990"/>
              <a:gd name="connsiteY162" fmla="*/ 334774 h 408622"/>
              <a:gd name="connsiteX163" fmla="*/ 1173098 w 1665990"/>
              <a:gd name="connsiteY163" fmla="*/ 334774 h 408622"/>
              <a:gd name="connsiteX164" fmla="*/ 1175524 w 1665990"/>
              <a:gd name="connsiteY164" fmla="*/ 332348 h 408622"/>
              <a:gd name="connsiteX165" fmla="*/ 1175524 w 1665990"/>
              <a:gd name="connsiteY165" fmla="*/ 255819 h 408622"/>
              <a:gd name="connsiteX166" fmla="*/ 1199493 w 1665990"/>
              <a:gd name="connsiteY166" fmla="*/ 227933 h 408622"/>
              <a:gd name="connsiteX167" fmla="*/ 1219485 w 1665990"/>
              <a:gd name="connsiteY167" fmla="*/ 253701 h 408622"/>
              <a:gd name="connsiteX168" fmla="*/ 1219485 w 1665990"/>
              <a:gd name="connsiteY168" fmla="*/ 332193 h 408622"/>
              <a:gd name="connsiteX169" fmla="*/ 1222067 w 1665990"/>
              <a:gd name="connsiteY169" fmla="*/ 334774 h 408622"/>
              <a:gd name="connsiteX170" fmla="*/ 1249338 w 1665990"/>
              <a:gd name="connsiteY170" fmla="*/ 334774 h 408622"/>
              <a:gd name="connsiteX171" fmla="*/ 1251753 w 1665990"/>
              <a:gd name="connsiteY171" fmla="*/ 332348 h 408622"/>
              <a:gd name="connsiteX172" fmla="*/ 1251753 w 1665990"/>
              <a:gd name="connsiteY172" fmla="*/ 258349 h 408622"/>
              <a:gd name="connsiteX173" fmla="*/ 1251753 w 1665990"/>
              <a:gd name="connsiteY173" fmla="*/ 255819 h 408622"/>
              <a:gd name="connsiteX174" fmla="*/ 1275723 w 1665990"/>
              <a:gd name="connsiteY174" fmla="*/ 227933 h 408622"/>
              <a:gd name="connsiteX175" fmla="*/ 1295725 w 1665990"/>
              <a:gd name="connsiteY175" fmla="*/ 253701 h 408622"/>
              <a:gd name="connsiteX176" fmla="*/ 1295725 w 1665990"/>
              <a:gd name="connsiteY176" fmla="*/ 332193 h 408622"/>
              <a:gd name="connsiteX177" fmla="*/ 1298297 w 1665990"/>
              <a:gd name="connsiteY177" fmla="*/ 334774 h 408622"/>
              <a:gd name="connsiteX178" fmla="*/ 1325567 w 1665990"/>
              <a:gd name="connsiteY178" fmla="*/ 334774 h 408622"/>
              <a:gd name="connsiteX179" fmla="*/ 1327983 w 1665990"/>
              <a:gd name="connsiteY179" fmla="*/ 332348 h 408622"/>
              <a:gd name="connsiteX180" fmla="*/ 1327983 w 1665990"/>
              <a:gd name="connsiteY180" fmla="*/ 246110 h 408622"/>
              <a:gd name="connsiteX181" fmla="*/ 1282220 w 1665990"/>
              <a:gd name="connsiteY181" fmla="*/ 195866 h 408622"/>
              <a:gd name="connsiteX182" fmla="*/ 1379826 w 1665990"/>
              <a:gd name="connsiteY182" fmla="*/ 214558 h 408622"/>
              <a:gd name="connsiteX183" fmla="*/ 1418425 w 1665990"/>
              <a:gd name="connsiteY183" fmla="*/ 196898 h 408622"/>
              <a:gd name="connsiteX184" fmla="*/ 1418477 w 1665990"/>
              <a:gd name="connsiteY184" fmla="*/ 196949 h 408622"/>
              <a:gd name="connsiteX185" fmla="*/ 1469664 w 1665990"/>
              <a:gd name="connsiteY185" fmla="*/ 248227 h 408622"/>
              <a:gd name="connsiteX186" fmla="*/ 1469664 w 1665990"/>
              <a:gd name="connsiteY186" fmla="*/ 283496 h 408622"/>
              <a:gd name="connsiteX187" fmla="*/ 1418477 w 1665990"/>
              <a:gd name="connsiteY187" fmla="*/ 334773 h 408622"/>
              <a:gd name="connsiteX188" fmla="*/ 1381680 w 1665990"/>
              <a:gd name="connsiteY188" fmla="*/ 319127 h 408622"/>
              <a:gd name="connsiteX189" fmla="*/ 1381680 w 1665990"/>
              <a:gd name="connsiteY189" fmla="*/ 392815 h 408622"/>
              <a:gd name="connsiteX190" fmla="*/ 1380128 w 1665990"/>
              <a:gd name="connsiteY190" fmla="*/ 394314 h 408622"/>
              <a:gd name="connsiteX191" fmla="*/ 1351119 w 1665990"/>
              <a:gd name="connsiteY191" fmla="*/ 394314 h 408622"/>
              <a:gd name="connsiteX192" fmla="*/ 1349620 w 1665990"/>
              <a:gd name="connsiteY192" fmla="*/ 392815 h 408622"/>
              <a:gd name="connsiteX193" fmla="*/ 1349620 w 1665990"/>
              <a:gd name="connsiteY193" fmla="*/ 201803 h 408622"/>
              <a:gd name="connsiteX194" fmla="*/ 1351119 w 1665990"/>
              <a:gd name="connsiteY194" fmla="*/ 200306 h 408622"/>
              <a:gd name="connsiteX195" fmla="*/ 1370132 w 1665990"/>
              <a:gd name="connsiteY195" fmla="*/ 200306 h 408622"/>
              <a:gd name="connsiteX196" fmla="*/ 1378327 w 1665990"/>
              <a:gd name="connsiteY196" fmla="*/ 207019 h 408622"/>
              <a:gd name="connsiteX197" fmla="*/ 1379826 w 1665990"/>
              <a:gd name="connsiteY197" fmla="*/ 214558 h 408622"/>
              <a:gd name="connsiteX198" fmla="*/ 1409720 w 1665990"/>
              <a:gd name="connsiteY198" fmla="*/ 303480 h 408622"/>
              <a:gd name="connsiteX199" fmla="*/ 1437657 w 1665990"/>
              <a:gd name="connsiteY199" fmla="*/ 275492 h 408622"/>
              <a:gd name="connsiteX200" fmla="*/ 1437657 w 1665990"/>
              <a:gd name="connsiteY200" fmla="*/ 256231 h 408622"/>
              <a:gd name="connsiteX201" fmla="*/ 1409720 w 1665990"/>
              <a:gd name="connsiteY201" fmla="*/ 228242 h 408622"/>
              <a:gd name="connsiteX202" fmla="*/ 1381784 w 1665990"/>
              <a:gd name="connsiteY202" fmla="*/ 256231 h 408622"/>
              <a:gd name="connsiteX203" fmla="*/ 1381784 w 1665990"/>
              <a:gd name="connsiteY203" fmla="*/ 275492 h 408622"/>
              <a:gd name="connsiteX204" fmla="*/ 1409720 w 1665990"/>
              <a:gd name="connsiteY204" fmla="*/ 303480 h 408622"/>
              <a:gd name="connsiteX205" fmla="*/ 870449 w 1665990"/>
              <a:gd name="connsiteY205" fmla="*/ 327704 h 408622"/>
              <a:gd name="connsiteX206" fmla="*/ 831586 w 1665990"/>
              <a:gd name="connsiteY206" fmla="*/ 327704 h 408622"/>
              <a:gd name="connsiteX207" fmla="*/ 823752 w 1665990"/>
              <a:gd name="connsiteY207" fmla="*/ 319855 h 408622"/>
              <a:gd name="connsiteX208" fmla="*/ 831586 w 1665990"/>
              <a:gd name="connsiteY208" fmla="*/ 312007 h 408622"/>
              <a:gd name="connsiteX209" fmla="*/ 842874 w 1665990"/>
              <a:gd name="connsiteY209" fmla="*/ 312007 h 408622"/>
              <a:gd name="connsiteX210" fmla="*/ 886633 w 1665990"/>
              <a:gd name="connsiteY210" fmla="*/ 293519 h 408622"/>
              <a:gd name="connsiteX211" fmla="*/ 903436 w 1665990"/>
              <a:gd name="connsiteY211" fmla="*/ 253086 h 408622"/>
              <a:gd name="connsiteX212" fmla="*/ 892097 w 1665990"/>
              <a:gd name="connsiteY212" fmla="*/ 219263 h 408622"/>
              <a:gd name="connsiteX213" fmla="*/ 910136 w 1665990"/>
              <a:gd name="connsiteY213" fmla="*/ 199175 h 408622"/>
              <a:gd name="connsiteX214" fmla="*/ 910291 w 1665990"/>
              <a:gd name="connsiteY214" fmla="*/ 197522 h 408622"/>
              <a:gd name="connsiteX215" fmla="*/ 909261 w 1665990"/>
              <a:gd name="connsiteY215" fmla="*/ 196231 h 408622"/>
              <a:gd name="connsiteX216" fmla="*/ 888024 w 1665990"/>
              <a:gd name="connsiteY216" fmla="*/ 184872 h 408622"/>
              <a:gd name="connsiteX217" fmla="*/ 885138 w 1665990"/>
              <a:gd name="connsiteY217" fmla="*/ 185801 h 408622"/>
              <a:gd name="connsiteX218" fmla="*/ 869625 w 1665990"/>
              <a:gd name="connsiteY218" fmla="*/ 195457 h 408622"/>
              <a:gd name="connsiteX219" fmla="*/ 846018 w 1665990"/>
              <a:gd name="connsiteY219" fmla="*/ 195457 h 408622"/>
              <a:gd name="connsiteX220" fmla="*/ 845245 w 1665990"/>
              <a:gd name="connsiteY220" fmla="*/ 195457 h 408622"/>
              <a:gd name="connsiteX221" fmla="*/ 787054 w 1665990"/>
              <a:gd name="connsiteY221" fmla="*/ 253757 h 408622"/>
              <a:gd name="connsiteX222" fmla="*/ 804784 w 1665990"/>
              <a:gd name="connsiteY222" fmla="*/ 295533 h 408622"/>
              <a:gd name="connsiteX223" fmla="*/ 795353 w 1665990"/>
              <a:gd name="connsiteY223" fmla="*/ 319907 h 408622"/>
              <a:gd name="connsiteX224" fmla="*/ 800455 w 1665990"/>
              <a:gd name="connsiteY224" fmla="*/ 338342 h 408622"/>
              <a:gd name="connsiteX225" fmla="*/ 791177 w 1665990"/>
              <a:gd name="connsiteY225" fmla="*/ 386005 h 408622"/>
              <a:gd name="connsiteX226" fmla="*/ 828906 w 1665990"/>
              <a:gd name="connsiteY226" fmla="*/ 408623 h 408622"/>
              <a:gd name="connsiteX227" fmla="*/ 872202 w 1665990"/>
              <a:gd name="connsiteY227" fmla="*/ 408623 h 408622"/>
              <a:gd name="connsiteX228" fmla="*/ 902096 w 1665990"/>
              <a:gd name="connsiteY228" fmla="*/ 395351 h 408622"/>
              <a:gd name="connsiteX229" fmla="*/ 912353 w 1665990"/>
              <a:gd name="connsiteY229" fmla="*/ 364161 h 408622"/>
              <a:gd name="connsiteX230" fmla="*/ 870449 w 1665990"/>
              <a:gd name="connsiteY230" fmla="*/ 327808 h 408622"/>
              <a:gd name="connsiteX231" fmla="*/ 870449 w 1665990"/>
              <a:gd name="connsiteY231" fmla="*/ 327704 h 408622"/>
              <a:gd name="connsiteX232" fmla="*/ 884210 w 1665990"/>
              <a:gd name="connsiteY232" fmla="*/ 368240 h 408622"/>
              <a:gd name="connsiteX233" fmla="*/ 872202 w 1665990"/>
              <a:gd name="connsiteY233" fmla="*/ 380273 h 408622"/>
              <a:gd name="connsiteX234" fmla="*/ 827412 w 1665990"/>
              <a:gd name="connsiteY234" fmla="*/ 380273 h 408622"/>
              <a:gd name="connsiteX235" fmla="*/ 815402 w 1665990"/>
              <a:gd name="connsiteY235" fmla="*/ 368240 h 408622"/>
              <a:gd name="connsiteX236" fmla="*/ 827412 w 1665990"/>
              <a:gd name="connsiteY236" fmla="*/ 356209 h 408622"/>
              <a:gd name="connsiteX237" fmla="*/ 872202 w 1665990"/>
              <a:gd name="connsiteY237" fmla="*/ 356209 h 408622"/>
              <a:gd name="connsiteX238" fmla="*/ 884210 w 1665990"/>
              <a:gd name="connsiteY238" fmla="*/ 368240 h 408622"/>
              <a:gd name="connsiteX239" fmla="*/ 815402 w 1665990"/>
              <a:gd name="connsiteY239" fmla="*/ 253809 h 408622"/>
              <a:gd name="connsiteX240" fmla="*/ 845245 w 1665990"/>
              <a:gd name="connsiteY240" fmla="*/ 223910 h 408622"/>
              <a:gd name="connsiteX241" fmla="*/ 875088 w 1665990"/>
              <a:gd name="connsiteY241" fmla="*/ 253809 h 408622"/>
              <a:gd name="connsiteX242" fmla="*/ 845245 w 1665990"/>
              <a:gd name="connsiteY242" fmla="*/ 283708 h 408622"/>
              <a:gd name="connsiteX243" fmla="*/ 815402 w 1665990"/>
              <a:gd name="connsiteY243" fmla="*/ 253809 h 408622"/>
              <a:gd name="connsiteX244" fmla="*/ 628091 w 1665990"/>
              <a:gd name="connsiteY244" fmla="*/ 163957 h 408622"/>
              <a:gd name="connsiteX245" fmla="*/ 608505 w 1665990"/>
              <a:gd name="connsiteY245" fmla="*/ 183632 h 408622"/>
              <a:gd name="connsiteX246" fmla="*/ 588404 w 1665990"/>
              <a:gd name="connsiteY246" fmla="*/ 163957 h 408622"/>
              <a:gd name="connsiteX247" fmla="*/ 608505 w 1665990"/>
              <a:gd name="connsiteY247" fmla="*/ 143819 h 408622"/>
              <a:gd name="connsiteX248" fmla="*/ 628091 w 1665990"/>
              <a:gd name="connsiteY248" fmla="*/ 163957 h 408622"/>
              <a:gd name="connsiteX249" fmla="*/ 609589 w 1665990"/>
              <a:gd name="connsiteY249" fmla="*/ 202940 h 408622"/>
              <a:gd name="connsiteX250" fmla="*/ 594745 w 1665990"/>
              <a:gd name="connsiteY250" fmla="*/ 200926 h 408622"/>
              <a:gd name="connsiteX251" fmla="*/ 592889 w 1665990"/>
              <a:gd name="connsiteY251" fmla="*/ 202320 h 408622"/>
              <a:gd name="connsiteX252" fmla="*/ 592889 w 1665990"/>
              <a:gd name="connsiteY252" fmla="*/ 332657 h 408622"/>
              <a:gd name="connsiteX253" fmla="*/ 594436 w 1665990"/>
              <a:gd name="connsiteY253" fmla="*/ 334206 h 408622"/>
              <a:gd name="connsiteX254" fmla="*/ 623505 w 1665990"/>
              <a:gd name="connsiteY254" fmla="*/ 334206 h 408622"/>
              <a:gd name="connsiteX255" fmla="*/ 624999 w 1665990"/>
              <a:gd name="connsiteY255" fmla="*/ 332708 h 408622"/>
              <a:gd name="connsiteX256" fmla="*/ 624999 w 1665990"/>
              <a:gd name="connsiteY256" fmla="*/ 202630 h 408622"/>
              <a:gd name="connsiteX257" fmla="*/ 623144 w 1665990"/>
              <a:gd name="connsiteY257" fmla="*/ 201235 h 408622"/>
              <a:gd name="connsiteX258" fmla="*/ 609589 w 1665990"/>
              <a:gd name="connsiteY258" fmla="*/ 202991 h 408622"/>
              <a:gd name="connsiteX259" fmla="*/ 609589 w 1665990"/>
              <a:gd name="connsiteY259" fmla="*/ 202940 h 408622"/>
              <a:gd name="connsiteX260" fmla="*/ 257298 w 1665990"/>
              <a:gd name="connsiteY260" fmla="*/ 200926 h 408622"/>
              <a:gd name="connsiteX261" fmla="*/ 272142 w 1665990"/>
              <a:gd name="connsiteY261" fmla="*/ 202940 h 408622"/>
              <a:gd name="connsiteX262" fmla="*/ 272090 w 1665990"/>
              <a:gd name="connsiteY262" fmla="*/ 202991 h 408622"/>
              <a:gd name="connsiteX263" fmla="*/ 285646 w 1665990"/>
              <a:gd name="connsiteY263" fmla="*/ 201235 h 408622"/>
              <a:gd name="connsiteX264" fmla="*/ 287502 w 1665990"/>
              <a:gd name="connsiteY264" fmla="*/ 202630 h 408622"/>
              <a:gd name="connsiteX265" fmla="*/ 287502 w 1665990"/>
              <a:gd name="connsiteY265" fmla="*/ 332708 h 408622"/>
              <a:gd name="connsiteX266" fmla="*/ 286006 w 1665990"/>
              <a:gd name="connsiteY266" fmla="*/ 334206 h 408622"/>
              <a:gd name="connsiteX267" fmla="*/ 256937 w 1665990"/>
              <a:gd name="connsiteY267" fmla="*/ 334206 h 408622"/>
              <a:gd name="connsiteX268" fmla="*/ 255443 w 1665990"/>
              <a:gd name="connsiteY268" fmla="*/ 332657 h 408622"/>
              <a:gd name="connsiteX269" fmla="*/ 255443 w 1665990"/>
              <a:gd name="connsiteY269" fmla="*/ 202320 h 408622"/>
              <a:gd name="connsiteX270" fmla="*/ 257298 w 1665990"/>
              <a:gd name="connsiteY270" fmla="*/ 200926 h 408622"/>
              <a:gd name="connsiteX271" fmla="*/ 1586252 w 1665990"/>
              <a:gd name="connsiteY271" fmla="*/ 29234 h 408622"/>
              <a:gd name="connsiteX272" fmla="*/ 1637336 w 1665990"/>
              <a:gd name="connsiteY272" fmla="*/ 80408 h 408622"/>
              <a:gd name="connsiteX273" fmla="*/ 1644749 w 1665990"/>
              <a:gd name="connsiteY273" fmla="*/ 117382 h 408622"/>
              <a:gd name="connsiteX274" fmla="*/ 1637336 w 1665990"/>
              <a:gd name="connsiteY274" fmla="*/ 154355 h 408622"/>
              <a:gd name="connsiteX275" fmla="*/ 1586252 w 1665990"/>
              <a:gd name="connsiteY275" fmla="*/ 205529 h 408622"/>
              <a:gd name="connsiteX276" fmla="*/ 1549351 w 1665990"/>
              <a:gd name="connsiteY276" fmla="*/ 212965 h 408622"/>
              <a:gd name="connsiteX277" fmla="*/ 1512449 w 1665990"/>
              <a:gd name="connsiteY277" fmla="*/ 205529 h 408622"/>
              <a:gd name="connsiteX278" fmla="*/ 1461366 w 1665990"/>
              <a:gd name="connsiteY278" fmla="*/ 154355 h 408622"/>
              <a:gd name="connsiteX279" fmla="*/ 1453994 w 1665990"/>
              <a:gd name="connsiteY279" fmla="*/ 117382 h 408622"/>
              <a:gd name="connsiteX280" fmla="*/ 1461366 w 1665990"/>
              <a:gd name="connsiteY280" fmla="*/ 80408 h 408622"/>
              <a:gd name="connsiteX281" fmla="*/ 1512449 w 1665990"/>
              <a:gd name="connsiteY281" fmla="*/ 29234 h 408622"/>
              <a:gd name="connsiteX282" fmla="*/ 1549351 w 1665990"/>
              <a:gd name="connsiteY282" fmla="*/ 21798 h 408622"/>
              <a:gd name="connsiteX283" fmla="*/ 1586252 w 1665990"/>
              <a:gd name="connsiteY283" fmla="*/ 29234 h 408622"/>
              <a:gd name="connsiteX284" fmla="*/ 1628777 w 1665990"/>
              <a:gd name="connsiteY284" fmla="*/ 90736 h 408622"/>
              <a:gd name="connsiteX285" fmla="*/ 1594811 w 1665990"/>
              <a:gd name="connsiteY285" fmla="*/ 71836 h 408622"/>
              <a:gd name="connsiteX286" fmla="*/ 1594863 w 1665990"/>
              <a:gd name="connsiteY286" fmla="*/ 71888 h 408622"/>
              <a:gd name="connsiteX287" fmla="*/ 1575996 w 1665990"/>
              <a:gd name="connsiteY287" fmla="*/ 37857 h 408622"/>
              <a:gd name="connsiteX288" fmla="*/ 1555223 w 1665990"/>
              <a:gd name="connsiteY288" fmla="*/ 33726 h 408622"/>
              <a:gd name="connsiteX289" fmla="*/ 1580119 w 1665990"/>
              <a:gd name="connsiteY289" fmla="*/ 86605 h 408622"/>
              <a:gd name="connsiteX290" fmla="*/ 1632900 w 1665990"/>
              <a:gd name="connsiteY290" fmla="*/ 111546 h 408622"/>
              <a:gd name="connsiteX291" fmla="*/ 1628777 w 1665990"/>
              <a:gd name="connsiteY291" fmla="*/ 90736 h 408622"/>
              <a:gd name="connsiteX292" fmla="*/ 1491926 w 1665990"/>
              <a:gd name="connsiteY292" fmla="*/ 117433 h 408622"/>
              <a:gd name="connsiteX293" fmla="*/ 1526881 w 1665990"/>
              <a:gd name="connsiteY293" fmla="*/ 140000 h 408622"/>
              <a:gd name="connsiteX294" fmla="*/ 1549403 w 1665990"/>
              <a:gd name="connsiteY294" fmla="*/ 175010 h 408622"/>
              <a:gd name="connsiteX295" fmla="*/ 1571925 w 1665990"/>
              <a:gd name="connsiteY295" fmla="*/ 140000 h 408622"/>
              <a:gd name="connsiteX296" fmla="*/ 1606869 w 1665990"/>
              <a:gd name="connsiteY296" fmla="*/ 117433 h 408622"/>
              <a:gd name="connsiteX297" fmla="*/ 1571925 w 1665990"/>
              <a:gd name="connsiteY297" fmla="*/ 94867 h 408622"/>
              <a:gd name="connsiteX298" fmla="*/ 1549403 w 1665990"/>
              <a:gd name="connsiteY298" fmla="*/ 59856 h 408622"/>
              <a:gd name="connsiteX299" fmla="*/ 1526881 w 1665990"/>
              <a:gd name="connsiteY299" fmla="*/ 94867 h 408622"/>
              <a:gd name="connsiteX300" fmla="*/ 1491926 w 1665990"/>
              <a:gd name="connsiteY300" fmla="*/ 117433 h 408622"/>
              <a:gd name="connsiteX301" fmla="*/ 1522810 w 1665990"/>
              <a:gd name="connsiteY301" fmla="*/ 37857 h 408622"/>
              <a:gd name="connsiteX302" fmla="*/ 1503942 w 1665990"/>
              <a:gd name="connsiteY302" fmla="*/ 71888 h 408622"/>
              <a:gd name="connsiteX303" fmla="*/ 1503994 w 1665990"/>
              <a:gd name="connsiteY303" fmla="*/ 71836 h 408622"/>
              <a:gd name="connsiteX304" fmla="*/ 1470029 w 1665990"/>
              <a:gd name="connsiteY304" fmla="*/ 90736 h 408622"/>
              <a:gd name="connsiteX305" fmla="*/ 1465906 w 1665990"/>
              <a:gd name="connsiteY305" fmla="*/ 111546 h 408622"/>
              <a:gd name="connsiteX306" fmla="*/ 1518686 w 1665990"/>
              <a:gd name="connsiteY306" fmla="*/ 86605 h 408622"/>
              <a:gd name="connsiteX307" fmla="*/ 1543572 w 1665990"/>
              <a:gd name="connsiteY307" fmla="*/ 33726 h 408622"/>
              <a:gd name="connsiteX308" fmla="*/ 1522810 w 1665990"/>
              <a:gd name="connsiteY308" fmla="*/ 37857 h 408622"/>
              <a:gd name="connsiteX309" fmla="*/ 1470029 w 1665990"/>
              <a:gd name="connsiteY309" fmla="*/ 144027 h 408622"/>
              <a:gd name="connsiteX310" fmla="*/ 1503994 w 1665990"/>
              <a:gd name="connsiteY310" fmla="*/ 162927 h 408622"/>
              <a:gd name="connsiteX311" fmla="*/ 1503942 w 1665990"/>
              <a:gd name="connsiteY311" fmla="*/ 162875 h 408622"/>
              <a:gd name="connsiteX312" fmla="*/ 1522810 w 1665990"/>
              <a:gd name="connsiteY312" fmla="*/ 196905 h 408622"/>
              <a:gd name="connsiteX313" fmla="*/ 1543572 w 1665990"/>
              <a:gd name="connsiteY313" fmla="*/ 201036 h 408622"/>
              <a:gd name="connsiteX314" fmla="*/ 1518686 w 1665990"/>
              <a:gd name="connsiteY314" fmla="*/ 148158 h 408622"/>
              <a:gd name="connsiteX315" fmla="*/ 1465906 w 1665990"/>
              <a:gd name="connsiteY315" fmla="*/ 123217 h 408622"/>
              <a:gd name="connsiteX316" fmla="*/ 1470029 w 1665990"/>
              <a:gd name="connsiteY316" fmla="*/ 144027 h 408622"/>
              <a:gd name="connsiteX317" fmla="*/ 1575996 w 1665990"/>
              <a:gd name="connsiteY317" fmla="*/ 196905 h 408622"/>
              <a:gd name="connsiteX318" fmla="*/ 1594863 w 1665990"/>
              <a:gd name="connsiteY318" fmla="*/ 162875 h 408622"/>
              <a:gd name="connsiteX319" fmla="*/ 1594811 w 1665990"/>
              <a:gd name="connsiteY319" fmla="*/ 162927 h 408622"/>
              <a:gd name="connsiteX320" fmla="*/ 1628777 w 1665990"/>
              <a:gd name="connsiteY320" fmla="*/ 144027 h 408622"/>
              <a:gd name="connsiteX321" fmla="*/ 1632900 w 1665990"/>
              <a:gd name="connsiteY321" fmla="*/ 123217 h 408622"/>
              <a:gd name="connsiteX322" fmla="*/ 1580119 w 1665990"/>
              <a:gd name="connsiteY322" fmla="*/ 148158 h 408622"/>
              <a:gd name="connsiteX323" fmla="*/ 1555223 w 1665990"/>
              <a:gd name="connsiteY323" fmla="*/ 201036 h 408622"/>
              <a:gd name="connsiteX324" fmla="*/ 1575996 w 1665990"/>
              <a:gd name="connsiteY324" fmla="*/ 196905 h 40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1665990" h="408622">
                <a:moveTo>
                  <a:pt x="1638825" y="54427"/>
                </a:moveTo>
                <a:cubicBezTo>
                  <a:pt x="1623872" y="54427"/>
                  <a:pt x="1611659" y="42241"/>
                  <a:pt x="1611659" y="27214"/>
                </a:cubicBezTo>
                <a:cubicBezTo>
                  <a:pt x="1611659" y="12187"/>
                  <a:pt x="1623831" y="0"/>
                  <a:pt x="1638825" y="0"/>
                </a:cubicBezTo>
                <a:cubicBezTo>
                  <a:pt x="1653819" y="0"/>
                  <a:pt x="1665991" y="12187"/>
                  <a:pt x="1665991" y="27214"/>
                </a:cubicBezTo>
                <a:cubicBezTo>
                  <a:pt x="1665991" y="42241"/>
                  <a:pt x="1653819" y="54427"/>
                  <a:pt x="1638825" y="54427"/>
                </a:cubicBezTo>
                <a:close/>
                <a:moveTo>
                  <a:pt x="1638825" y="11722"/>
                </a:moveTo>
                <a:cubicBezTo>
                  <a:pt x="1630266" y="11722"/>
                  <a:pt x="1623310" y="18693"/>
                  <a:pt x="1623310" y="27265"/>
                </a:cubicBezTo>
                <a:cubicBezTo>
                  <a:pt x="1623310" y="35837"/>
                  <a:pt x="1630266" y="42809"/>
                  <a:pt x="1638825" y="42809"/>
                </a:cubicBezTo>
                <a:cubicBezTo>
                  <a:pt x="1647384" y="42809"/>
                  <a:pt x="1654339" y="35837"/>
                  <a:pt x="1654339" y="27265"/>
                </a:cubicBezTo>
                <a:cubicBezTo>
                  <a:pt x="1654339" y="18693"/>
                  <a:pt x="1647384" y="11722"/>
                  <a:pt x="1638825" y="11722"/>
                </a:cubicBezTo>
                <a:close/>
                <a:moveTo>
                  <a:pt x="271684" y="183632"/>
                </a:moveTo>
                <a:cubicBezTo>
                  <a:pt x="282302" y="183632"/>
                  <a:pt x="291270" y="174853"/>
                  <a:pt x="291270" y="163957"/>
                </a:cubicBezTo>
                <a:cubicBezTo>
                  <a:pt x="291270" y="153062"/>
                  <a:pt x="282302" y="143819"/>
                  <a:pt x="271684" y="143819"/>
                </a:cubicBezTo>
                <a:cubicBezTo>
                  <a:pt x="261065" y="143819"/>
                  <a:pt x="251582" y="153062"/>
                  <a:pt x="251582" y="163957"/>
                </a:cubicBezTo>
                <a:cubicBezTo>
                  <a:pt x="251582" y="174853"/>
                  <a:pt x="260808" y="183632"/>
                  <a:pt x="271684" y="183632"/>
                </a:cubicBezTo>
                <a:close/>
                <a:moveTo>
                  <a:pt x="517689" y="197423"/>
                </a:moveTo>
                <a:cubicBezTo>
                  <a:pt x="501659" y="197423"/>
                  <a:pt x="487485" y="204239"/>
                  <a:pt x="482795" y="216374"/>
                </a:cubicBezTo>
                <a:lnTo>
                  <a:pt x="480990" y="207544"/>
                </a:lnTo>
                <a:cubicBezTo>
                  <a:pt x="480269" y="203878"/>
                  <a:pt x="476558" y="200831"/>
                  <a:pt x="472796" y="200831"/>
                </a:cubicBezTo>
                <a:lnTo>
                  <a:pt x="453776" y="200831"/>
                </a:lnTo>
                <a:cubicBezTo>
                  <a:pt x="452952" y="200831"/>
                  <a:pt x="452281" y="201502"/>
                  <a:pt x="452281" y="202329"/>
                </a:cubicBezTo>
                <a:lnTo>
                  <a:pt x="452281" y="332717"/>
                </a:lnTo>
                <a:cubicBezTo>
                  <a:pt x="452281" y="333543"/>
                  <a:pt x="452952" y="334215"/>
                  <a:pt x="453827" y="334215"/>
                </a:cubicBezTo>
                <a:lnTo>
                  <a:pt x="482795" y="334215"/>
                </a:lnTo>
                <a:cubicBezTo>
                  <a:pt x="483620" y="334215"/>
                  <a:pt x="484341" y="333543"/>
                  <a:pt x="484341" y="332717"/>
                </a:cubicBezTo>
                <a:lnTo>
                  <a:pt x="484341" y="256343"/>
                </a:lnTo>
                <a:cubicBezTo>
                  <a:pt x="484341" y="237391"/>
                  <a:pt x="495628" y="227425"/>
                  <a:pt x="510833" y="227425"/>
                </a:cubicBezTo>
                <a:cubicBezTo>
                  <a:pt x="522122" y="227425"/>
                  <a:pt x="533151" y="236100"/>
                  <a:pt x="533151" y="254278"/>
                </a:cubicBezTo>
                <a:lnTo>
                  <a:pt x="533151" y="332769"/>
                </a:lnTo>
                <a:cubicBezTo>
                  <a:pt x="533151" y="333594"/>
                  <a:pt x="533821" y="334266"/>
                  <a:pt x="534698" y="334266"/>
                </a:cubicBezTo>
                <a:lnTo>
                  <a:pt x="563715" y="334266"/>
                </a:lnTo>
                <a:cubicBezTo>
                  <a:pt x="564540" y="334266"/>
                  <a:pt x="565210" y="333594"/>
                  <a:pt x="565210" y="332769"/>
                </a:cubicBezTo>
                <a:lnTo>
                  <a:pt x="565210" y="246635"/>
                </a:lnTo>
                <a:cubicBezTo>
                  <a:pt x="565210" y="211675"/>
                  <a:pt x="540780" y="197475"/>
                  <a:pt x="517689" y="197475"/>
                </a:cubicBezTo>
                <a:lnTo>
                  <a:pt x="517689" y="197423"/>
                </a:lnTo>
                <a:close/>
                <a:moveTo>
                  <a:pt x="207974" y="149557"/>
                </a:moveTo>
                <a:lnTo>
                  <a:pt x="238640" y="149557"/>
                </a:lnTo>
                <a:lnTo>
                  <a:pt x="238589" y="149505"/>
                </a:lnTo>
                <a:cubicBezTo>
                  <a:pt x="239568" y="149505"/>
                  <a:pt x="240290" y="150486"/>
                  <a:pt x="240032" y="151416"/>
                </a:cubicBezTo>
                <a:lnTo>
                  <a:pt x="187665" y="333133"/>
                </a:lnTo>
                <a:cubicBezTo>
                  <a:pt x="187459" y="333753"/>
                  <a:pt x="186893" y="334218"/>
                  <a:pt x="186222" y="334218"/>
                </a:cubicBezTo>
                <a:lnTo>
                  <a:pt x="161225" y="334218"/>
                </a:lnTo>
                <a:cubicBezTo>
                  <a:pt x="157720" y="334218"/>
                  <a:pt x="154576" y="331998"/>
                  <a:pt x="153391" y="328692"/>
                </a:cubicBezTo>
                <a:lnTo>
                  <a:pt x="120043" y="236207"/>
                </a:lnTo>
                <a:lnTo>
                  <a:pt x="85045" y="333236"/>
                </a:lnTo>
                <a:cubicBezTo>
                  <a:pt x="84839" y="333805"/>
                  <a:pt x="84272" y="334218"/>
                  <a:pt x="83654" y="334218"/>
                </a:cubicBezTo>
                <a:lnTo>
                  <a:pt x="59017" y="334218"/>
                </a:lnTo>
                <a:cubicBezTo>
                  <a:pt x="55254" y="334218"/>
                  <a:pt x="52007" y="331739"/>
                  <a:pt x="50976" y="328175"/>
                </a:cubicBezTo>
                <a:lnTo>
                  <a:pt x="53" y="151416"/>
                </a:lnTo>
                <a:cubicBezTo>
                  <a:pt x="-205" y="150435"/>
                  <a:pt x="517" y="149505"/>
                  <a:pt x="1496" y="149505"/>
                </a:cubicBezTo>
                <a:lnTo>
                  <a:pt x="32112" y="149505"/>
                </a:lnTo>
                <a:cubicBezTo>
                  <a:pt x="32782" y="149505"/>
                  <a:pt x="33349" y="149970"/>
                  <a:pt x="33555" y="150589"/>
                </a:cubicBezTo>
                <a:lnTo>
                  <a:pt x="70408" y="278396"/>
                </a:lnTo>
                <a:lnTo>
                  <a:pt x="94684" y="211059"/>
                </a:lnTo>
                <a:cubicBezTo>
                  <a:pt x="99942" y="196445"/>
                  <a:pt x="99993" y="180385"/>
                  <a:pt x="94684" y="165720"/>
                </a:cubicBezTo>
                <a:lnTo>
                  <a:pt x="89581" y="151571"/>
                </a:lnTo>
                <a:cubicBezTo>
                  <a:pt x="89220" y="150589"/>
                  <a:pt x="89942" y="149557"/>
                  <a:pt x="90973" y="149557"/>
                </a:cubicBezTo>
                <a:lnTo>
                  <a:pt x="122207" y="149557"/>
                </a:lnTo>
                <a:cubicBezTo>
                  <a:pt x="122826" y="149557"/>
                  <a:pt x="123392" y="149919"/>
                  <a:pt x="123599" y="150538"/>
                </a:cubicBezTo>
                <a:lnTo>
                  <a:pt x="169729" y="278447"/>
                </a:lnTo>
                <a:lnTo>
                  <a:pt x="206530" y="150642"/>
                </a:lnTo>
                <a:cubicBezTo>
                  <a:pt x="206737" y="150021"/>
                  <a:pt x="207303" y="149557"/>
                  <a:pt x="207974" y="149557"/>
                </a:cubicBezTo>
                <a:close/>
                <a:moveTo>
                  <a:pt x="384516" y="197423"/>
                </a:moveTo>
                <a:lnTo>
                  <a:pt x="384464" y="197423"/>
                </a:lnTo>
                <a:cubicBezTo>
                  <a:pt x="368641" y="197423"/>
                  <a:pt x="354725" y="204911"/>
                  <a:pt x="346323" y="216374"/>
                </a:cubicBezTo>
                <a:lnTo>
                  <a:pt x="344519" y="207544"/>
                </a:lnTo>
                <a:cubicBezTo>
                  <a:pt x="343746" y="203671"/>
                  <a:pt x="340293" y="200883"/>
                  <a:pt x="336324" y="200883"/>
                </a:cubicBezTo>
                <a:lnTo>
                  <a:pt x="317305" y="200883"/>
                </a:lnTo>
                <a:cubicBezTo>
                  <a:pt x="316480" y="200883"/>
                  <a:pt x="315811" y="201554"/>
                  <a:pt x="315811" y="202380"/>
                </a:cubicBezTo>
                <a:lnTo>
                  <a:pt x="315811" y="332769"/>
                </a:lnTo>
                <a:cubicBezTo>
                  <a:pt x="315811" y="333594"/>
                  <a:pt x="316480" y="334266"/>
                  <a:pt x="317305" y="334266"/>
                </a:cubicBezTo>
                <a:lnTo>
                  <a:pt x="346426" y="334266"/>
                </a:lnTo>
                <a:cubicBezTo>
                  <a:pt x="347251" y="334266"/>
                  <a:pt x="347921" y="333594"/>
                  <a:pt x="347921" y="332769"/>
                </a:cubicBezTo>
                <a:lnTo>
                  <a:pt x="347921" y="251902"/>
                </a:lnTo>
                <a:cubicBezTo>
                  <a:pt x="347921" y="238424"/>
                  <a:pt x="358796" y="227529"/>
                  <a:pt x="372249" y="227529"/>
                </a:cubicBezTo>
                <a:cubicBezTo>
                  <a:pt x="385701" y="227529"/>
                  <a:pt x="396577" y="238424"/>
                  <a:pt x="396577" y="251902"/>
                </a:cubicBezTo>
                <a:lnTo>
                  <a:pt x="396577" y="332769"/>
                </a:lnTo>
                <a:cubicBezTo>
                  <a:pt x="396577" y="333594"/>
                  <a:pt x="397246" y="334266"/>
                  <a:pt x="398071" y="334266"/>
                </a:cubicBezTo>
                <a:lnTo>
                  <a:pt x="427192" y="334266"/>
                </a:lnTo>
                <a:cubicBezTo>
                  <a:pt x="428017" y="334266"/>
                  <a:pt x="428688" y="333594"/>
                  <a:pt x="428688" y="332769"/>
                </a:cubicBezTo>
                <a:lnTo>
                  <a:pt x="428688" y="241677"/>
                </a:lnTo>
                <a:cubicBezTo>
                  <a:pt x="428688" y="217252"/>
                  <a:pt x="408896" y="197423"/>
                  <a:pt x="384516" y="197423"/>
                </a:cubicBezTo>
                <a:close/>
                <a:moveTo>
                  <a:pt x="683089" y="216374"/>
                </a:moveTo>
                <a:cubicBezTo>
                  <a:pt x="687780" y="204239"/>
                  <a:pt x="701953" y="197423"/>
                  <a:pt x="717983" y="197423"/>
                </a:cubicBezTo>
                <a:cubicBezTo>
                  <a:pt x="741074" y="197423"/>
                  <a:pt x="765506" y="211624"/>
                  <a:pt x="765506" y="246583"/>
                </a:cubicBezTo>
                <a:lnTo>
                  <a:pt x="765506" y="332717"/>
                </a:lnTo>
                <a:cubicBezTo>
                  <a:pt x="765506" y="333543"/>
                  <a:pt x="764835" y="334215"/>
                  <a:pt x="764010" y="334215"/>
                </a:cubicBezTo>
                <a:lnTo>
                  <a:pt x="734992" y="334215"/>
                </a:lnTo>
                <a:cubicBezTo>
                  <a:pt x="734116" y="334215"/>
                  <a:pt x="733446" y="333543"/>
                  <a:pt x="733446" y="332717"/>
                </a:cubicBezTo>
                <a:lnTo>
                  <a:pt x="733446" y="254226"/>
                </a:lnTo>
                <a:cubicBezTo>
                  <a:pt x="733446" y="236049"/>
                  <a:pt x="722416" y="227374"/>
                  <a:pt x="711129" y="227374"/>
                </a:cubicBezTo>
                <a:cubicBezTo>
                  <a:pt x="695924" y="227374"/>
                  <a:pt x="684636" y="237340"/>
                  <a:pt x="684636" y="256291"/>
                </a:cubicBezTo>
                <a:lnTo>
                  <a:pt x="684636" y="332717"/>
                </a:lnTo>
                <a:cubicBezTo>
                  <a:pt x="684636" y="333543"/>
                  <a:pt x="683966" y="334215"/>
                  <a:pt x="683141" y="334215"/>
                </a:cubicBezTo>
                <a:lnTo>
                  <a:pt x="654123" y="334215"/>
                </a:lnTo>
                <a:cubicBezTo>
                  <a:pt x="653246" y="334215"/>
                  <a:pt x="652577" y="333543"/>
                  <a:pt x="652577" y="332717"/>
                </a:cubicBezTo>
                <a:lnTo>
                  <a:pt x="652577" y="202329"/>
                </a:lnTo>
                <a:cubicBezTo>
                  <a:pt x="652577" y="201502"/>
                  <a:pt x="653246" y="200831"/>
                  <a:pt x="654071" y="200831"/>
                </a:cubicBezTo>
                <a:lnTo>
                  <a:pt x="673090" y="200831"/>
                </a:lnTo>
                <a:cubicBezTo>
                  <a:pt x="676853" y="200831"/>
                  <a:pt x="680564" y="203878"/>
                  <a:pt x="681286" y="207544"/>
                </a:cubicBezTo>
                <a:lnTo>
                  <a:pt x="683089" y="216374"/>
                </a:lnTo>
                <a:close/>
                <a:moveTo>
                  <a:pt x="1127471" y="276014"/>
                </a:moveTo>
                <a:lnTo>
                  <a:pt x="1127471" y="251073"/>
                </a:lnTo>
                <a:cubicBezTo>
                  <a:pt x="1127471" y="218799"/>
                  <a:pt x="1101294" y="192566"/>
                  <a:pt x="1069078" y="192566"/>
                </a:cubicBezTo>
                <a:cubicBezTo>
                  <a:pt x="1043869" y="192566"/>
                  <a:pt x="1021555" y="208729"/>
                  <a:pt x="1013566" y="232948"/>
                </a:cubicBezTo>
                <a:lnTo>
                  <a:pt x="1013412" y="233361"/>
                </a:lnTo>
                <a:lnTo>
                  <a:pt x="1013291" y="233686"/>
                </a:lnTo>
                <a:cubicBezTo>
                  <a:pt x="1013258" y="233779"/>
                  <a:pt x="1013224" y="233872"/>
                  <a:pt x="1013206" y="233929"/>
                </a:cubicBezTo>
                <a:cubicBezTo>
                  <a:pt x="1011607" y="238731"/>
                  <a:pt x="1004031" y="264189"/>
                  <a:pt x="1012948" y="293571"/>
                </a:cubicBezTo>
                <a:cubicBezTo>
                  <a:pt x="1020318" y="319805"/>
                  <a:pt x="1044234" y="338085"/>
                  <a:pt x="1071192" y="338085"/>
                </a:cubicBezTo>
                <a:cubicBezTo>
                  <a:pt x="1087477" y="338085"/>
                  <a:pt x="1102575" y="331733"/>
                  <a:pt x="1113872" y="320218"/>
                </a:cubicBezTo>
                <a:cubicBezTo>
                  <a:pt x="1118401" y="315776"/>
                  <a:pt x="1122160" y="310509"/>
                  <a:pt x="1125055" y="304623"/>
                </a:cubicBezTo>
                <a:lnTo>
                  <a:pt x="1125513" y="303693"/>
                </a:lnTo>
                <a:lnTo>
                  <a:pt x="1101242" y="291661"/>
                </a:lnTo>
                <a:lnTo>
                  <a:pt x="1100773" y="292591"/>
                </a:lnTo>
                <a:cubicBezTo>
                  <a:pt x="1099180" y="295793"/>
                  <a:pt x="1097223" y="298529"/>
                  <a:pt x="1094692" y="301060"/>
                </a:cubicBezTo>
                <a:cubicBezTo>
                  <a:pt x="1088455" y="307411"/>
                  <a:pt x="1080157" y="310922"/>
                  <a:pt x="1071244" y="310922"/>
                </a:cubicBezTo>
                <a:cubicBezTo>
                  <a:pt x="1052793" y="310922"/>
                  <a:pt x="1037788" y="295689"/>
                  <a:pt x="1037788" y="276945"/>
                </a:cubicBezTo>
                <a:lnTo>
                  <a:pt x="1037788" y="276067"/>
                </a:lnTo>
                <a:lnTo>
                  <a:pt x="1127523" y="276067"/>
                </a:lnTo>
                <a:lnTo>
                  <a:pt x="1127471" y="276014"/>
                </a:lnTo>
                <a:close/>
                <a:moveTo>
                  <a:pt x="1100263" y="248904"/>
                </a:moveTo>
                <a:lnTo>
                  <a:pt x="1037788" y="248904"/>
                </a:lnTo>
                <a:cubicBezTo>
                  <a:pt x="1038923" y="232431"/>
                  <a:pt x="1052428" y="219677"/>
                  <a:pt x="1069026" y="219677"/>
                </a:cubicBezTo>
                <a:cubicBezTo>
                  <a:pt x="1085623" y="219677"/>
                  <a:pt x="1099180" y="232431"/>
                  <a:pt x="1100263" y="248904"/>
                </a:cubicBezTo>
                <a:close/>
                <a:moveTo>
                  <a:pt x="994098" y="331630"/>
                </a:moveTo>
                <a:cubicBezTo>
                  <a:pt x="988428" y="334522"/>
                  <a:pt x="981574" y="336122"/>
                  <a:pt x="974770" y="336122"/>
                </a:cubicBezTo>
                <a:lnTo>
                  <a:pt x="974718" y="336122"/>
                </a:lnTo>
                <a:cubicBezTo>
                  <a:pt x="957400" y="336122"/>
                  <a:pt x="938949" y="325381"/>
                  <a:pt x="938949" y="295276"/>
                </a:cubicBezTo>
                <a:lnTo>
                  <a:pt x="938949" y="225873"/>
                </a:lnTo>
                <a:lnTo>
                  <a:pt x="927248" y="225873"/>
                </a:lnTo>
                <a:cubicBezTo>
                  <a:pt x="926836" y="225873"/>
                  <a:pt x="926475" y="225512"/>
                  <a:pt x="926475" y="225099"/>
                </a:cubicBezTo>
                <a:lnTo>
                  <a:pt x="926475" y="199434"/>
                </a:lnTo>
                <a:cubicBezTo>
                  <a:pt x="926475" y="198711"/>
                  <a:pt x="927094" y="198091"/>
                  <a:pt x="927816" y="197988"/>
                </a:cubicBezTo>
                <a:cubicBezTo>
                  <a:pt x="934104" y="197007"/>
                  <a:pt x="938949" y="191533"/>
                  <a:pt x="938949" y="184923"/>
                </a:cubicBezTo>
                <a:lnTo>
                  <a:pt x="938949" y="171703"/>
                </a:lnTo>
                <a:cubicBezTo>
                  <a:pt x="938949" y="170878"/>
                  <a:pt x="939618" y="170206"/>
                  <a:pt x="940443" y="170206"/>
                </a:cubicBezTo>
                <a:lnTo>
                  <a:pt x="968070" y="170206"/>
                </a:lnTo>
                <a:cubicBezTo>
                  <a:pt x="968895" y="170206"/>
                  <a:pt x="969564" y="170878"/>
                  <a:pt x="969564" y="171703"/>
                </a:cubicBezTo>
                <a:lnTo>
                  <a:pt x="969564" y="198142"/>
                </a:lnTo>
                <a:lnTo>
                  <a:pt x="993738" y="198142"/>
                </a:lnTo>
                <a:cubicBezTo>
                  <a:pt x="994150" y="198142"/>
                  <a:pt x="994510" y="198504"/>
                  <a:pt x="994510" y="198918"/>
                </a:cubicBezTo>
                <a:lnTo>
                  <a:pt x="994510" y="225150"/>
                </a:lnTo>
                <a:cubicBezTo>
                  <a:pt x="994510" y="225563"/>
                  <a:pt x="994150" y="225924"/>
                  <a:pt x="993738" y="225924"/>
                </a:cubicBezTo>
                <a:lnTo>
                  <a:pt x="969564" y="225924"/>
                </a:lnTo>
                <a:lnTo>
                  <a:pt x="969564" y="289285"/>
                </a:lnTo>
                <a:cubicBezTo>
                  <a:pt x="969564" y="304571"/>
                  <a:pt x="977398" y="306843"/>
                  <a:pt x="982089" y="306843"/>
                </a:cubicBezTo>
                <a:cubicBezTo>
                  <a:pt x="985336" y="306843"/>
                  <a:pt x="989202" y="305810"/>
                  <a:pt x="993376" y="303899"/>
                </a:cubicBezTo>
                <a:cubicBezTo>
                  <a:pt x="993635" y="303744"/>
                  <a:pt x="993892" y="303744"/>
                  <a:pt x="994150" y="303899"/>
                </a:cubicBezTo>
                <a:cubicBezTo>
                  <a:pt x="994304" y="303951"/>
                  <a:pt x="994510" y="304158"/>
                  <a:pt x="994510" y="304519"/>
                </a:cubicBezTo>
                <a:lnTo>
                  <a:pt x="994510" y="330907"/>
                </a:lnTo>
                <a:cubicBezTo>
                  <a:pt x="994510" y="331216"/>
                  <a:pt x="994356" y="331475"/>
                  <a:pt x="994098" y="331630"/>
                </a:cubicBezTo>
                <a:close/>
                <a:moveTo>
                  <a:pt x="1282220" y="195866"/>
                </a:moveTo>
                <a:cubicBezTo>
                  <a:pt x="1281543" y="195814"/>
                  <a:pt x="1274796" y="195453"/>
                  <a:pt x="1265977" y="198706"/>
                </a:cubicBezTo>
                <a:cubicBezTo>
                  <a:pt x="1257220" y="202011"/>
                  <a:pt x="1249796" y="207743"/>
                  <a:pt x="1243819" y="215798"/>
                </a:cubicBezTo>
                <a:cubicBezTo>
                  <a:pt x="1235833" y="203301"/>
                  <a:pt x="1221807" y="195866"/>
                  <a:pt x="1205939" y="195866"/>
                </a:cubicBezTo>
                <a:cubicBezTo>
                  <a:pt x="1191195" y="195866"/>
                  <a:pt x="1178825" y="202269"/>
                  <a:pt x="1173410" y="212391"/>
                </a:cubicBezTo>
                <a:lnTo>
                  <a:pt x="1172223" y="206091"/>
                </a:lnTo>
                <a:cubicBezTo>
                  <a:pt x="1171453" y="202166"/>
                  <a:pt x="1168048" y="199274"/>
                  <a:pt x="1164029" y="199274"/>
                </a:cubicBezTo>
                <a:lnTo>
                  <a:pt x="1145682" y="199274"/>
                </a:lnTo>
                <a:cubicBezTo>
                  <a:pt x="1144339" y="199274"/>
                  <a:pt x="1143256" y="200358"/>
                  <a:pt x="1143256" y="201700"/>
                </a:cubicBezTo>
                <a:lnTo>
                  <a:pt x="1143256" y="332193"/>
                </a:lnTo>
                <a:cubicBezTo>
                  <a:pt x="1143256" y="333587"/>
                  <a:pt x="1144391" y="334774"/>
                  <a:pt x="1145838" y="334774"/>
                </a:cubicBezTo>
                <a:lnTo>
                  <a:pt x="1173098" y="334774"/>
                </a:lnTo>
                <a:cubicBezTo>
                  <a:pt x="1174441" y="334774"/>
                  <a:pt x="1175524" y="333690"/>
                  <a:pt x="1175524" y="332348"/>
                </a:cubicBezTo>
                <a:lnTo>
                  <a:pt x="1175524" y="255819"/>
                </a:lnTo>
                <a:cubicBezTo>
                  <a:pt x="1175524" y="238623"/>
                  <a:pt x="1184697" y="227933"/>
                  <a:pt x="1199493" y="227933"/>
                </a:cubicBezTo>
                <a:cubicBezTo>
                  <a:pt x="1209437" y="227933"/>
                  <a:pt x="1219485" y="235885"/>
                  <a:pt x="1219485" y="253701"/>
                </a:cubicBezTo>
                <a:lnTo>
                  <a:pt x="1219485" y="332193"/>
                </a:lnTo>
                <a:cubicBezTo>
                  <a:pt x="1219485" y="333587"/>
                  <a:pt x="1220620" y="334774"/>
                  <a:pt x="1222067" y="334774"/>
                </a:cubicBezTo>
                <a:lnTo>
                  <a:pt x="1249338" y="334774"/>
                </a:lnTo>
                <a:cubicBezTo>
                  <a:pt x="1250670" y="334774"/>
                  <a:pt x="1251753" y="333690"/>
                  <a:pt x="1251753" y="332348"/>
                </a:cubicBezTo>
                <a:lnTo>
                  <a:pt x="1251753" y="258349"/>
                </a:lnTo>
                <a:lnTo>
                  <a:pt x="1251753" y="255819"/>
                </a:lnTo>
                <a:cubicBezTo>
                  <a:pt x="1251753" y="238623"/>
                  <a:pt x="1260927" y="227933"/>
                  <a:pt x="1275723" y="227933"/>
                </a:cubicBezTo>
                <a:cubicBezTo>
                  <a:pt x="1285667" y="227933"/>
                  <a:pt x="1295725" y="235885"/>
                  <a:pt x="1295725" y="253701"/>
                </a:cubicBezTo>
                <a:lnTo>
                  <a:pt x="1295725" y="332193"/>
                </a:lnTo>
                <a:cubicBezTo>
                  <a:pt x="1295725" y="333587"/>
                  <a:pt x="1296860" y="334774"/>
                  <a:pt x="1298297" y="334774"/>
                </a:cubicBezTo>
                <a:lnTo>
                  <a:pt x="1325567" y="334774"/>
                </a:lnTo>
                <a:cubicBezTo>
                  <a:pt x="1326900" y="334774"/>
                  <a:pt x="1327983" y="333690"/>
                  <a:pt x="1327983" y="332348"/>
                </a:cubicBezTo>
                <a:lnTo>
                  <a:pt x="1327983" y="246110"/>
                </a:lnTo>
                <a:cubicBezTo>
                  <a:pt x="1327983" y="209085"/>
                  <a:pt x="1303347" y="195917"/>
                  <a:pt x="1282220" y="195866"/>
                </a:cubicBezTo>
                <a:close/>
                <a:moveTo>
                  <a:pt x="1379826" y="214558"/>
                </a:moveTo>
                <a:cubicBezTo>
                  <a:pt x="1389208" y="203766"/>
                  <a:pt x="1403015" y="196898"/>
                  <a:pt x="1418425" y="196898"/>
                </a:cubicBezTo>
                <a:lnTo>
                  <a:pt x="1418477" y="196949"/>
                </a:lnTo>
                <a:cubicBezTo>
                  <a:pt x="1446726" y="196949"/>
                  <a:pt x="1469664" y="219928"/>
                  <a:pt x="1469664" y="248227"/>
                </a:cubicBezTo>
                <a:lnTo>
                  <a:pt x="1469664" y="283496"/>
                </a:lnTo>
                <a:cubicBezTo>
                  <a:pt x="1469664" y="311794"/>
                  <a:pt x="1446778" y="334773"/>
                  <a:pt x="1418477" y="334773"/>
                </a:cubicBezTo>
                <a:cubicBezTo>
                  <a:pt x="1403993" y="334773"/>
                  <a:pt x="1391009" y="328783"/>
                  <a:pt x="1381680" y="319127"/>
                </a:cubicBezTo>
                <a:lnTo>
                  <a:pt x="1381680" y="392815"/>
                </a:lnTo>
                <a:cubicBezTo>
                  <a:pt x="1381680" y="393642"/>
                  <a:pt x="1380961" y="394314"/>
                  <a:pt x="1380128" y="394314"/>
                </a:cubicBezTo>
                <a:lnTo>
                  <a:pt x="1351119" y="394314"/>
                </a:lnTo>
                <a:cubicBezTo>
                  <a:pt x="1350286" y="394314"/>
                  <a:pt x="1349620" y="393642"/>
                  <a:pt x="1349620" y="392815"/>
                </a:cubicBezTo>
                <a:lnTo>
                  <a:pt x="1349620" y="201803"/>
                </a:lnTo>
                <a:cubicBezTo>
                  <a:pt x="1349620" y="200978"/>
                  <a:pt x="1350286" y="200306"/>
                  <a:pt x="1351119" y="200306"/>
                </a:cubicBezTo>
                <a:lnTo>
                  <a:pt x="1370132" y="200306"/>
                </a:lnTo>
                <a:cubicBezTo>
                  <a:pt x="1373902" y="200306"/>
                  <a:pt x="1377608" y="203353"/>
                  <a:pt x="1378327" y="207019"/>
                </a:cubicBezTo>
                <a:lnTo>
                  <a:pt x="1379826" y="214558"/>
                </a:lnTo>
                <a:close/>
                <a:moveTo>
                  <a:pt x="1409720" y="303480"/>
                </a:moveTo>
                <a:cubicBezTo>
                  <a:pt x="1425131" y="303480"/>
                  <a:pt x="1437657" y="290932"/>
                  <a:pt x="1437657" y="275492"/>
                </a:cubicBezTo>
                <a:lnTo>
                  <a:pt x="1437657" y="256231"/>
                </a:lnTo>
                <a:cubicBezTo>
                  <a:pt x="1437657" y="240791"/>
                  <a:pt x="1425131" y="228242"/>
                  <a:pt x="1409720" y="228242"/>
                </a:cubicBezTo>
                <a:cubicBezTo>
                  <a:pt x="1394310" y="228242"/>
                  <a:pt x="1381784" y="240791"/>
                  <a:pt x="1381784" y="256231"/>
                </a:cubicBezTo>
                <a:lnTo>
                  <a:pt x="1381784" y="275492"/>
                </a:lnTo>
                <a:cubicBezTo>
                  <a:pt x="1381784" y="290932"/>
                  <a:pt x="1394310" y="303480"/>
                  <a:pt x="1409720" y="303480"/>
                </a:cubicBezTo>
                <a:close/>
                <a:moveTo>
                  <a:pt x="870449" y="327704"/>
                </a:moveTo>
                <a:lnTo>
                  <a:pt x="831586" y="327704"/>
                </a:lnTo>
                <a:cubicBezTo>
                  <a:pt x="827257" y="327704"/>
                  <a:pt x="823752" y="324193"/>
                  <a:pt x="823752" y="319855"/>
                </a:cubicBezTo>
                <a:cubicBezTo>
                  <a:pt x="823752" y="315518"/>
                  <a:pt x="827257" y="312007"/>
                  <a:pt x="831586" y="312007"/>
                </a:cubicBezTo>
                <a:lnTo>
                  <a:pt x="842874" y="312007"/>
                </a:lnTo>
                <a:cubicBezTo>
                  <a:pt x="859058" y="312007"/>
                  <a:pt x="875036" y="305241"/>
                  <a:pt x="886633" y="293519"/>
                </a:cubicBezTo>
                <a:cubicBezTo>
                  <a:pt x="897612" y="282366"/>
                  <a:pt x="903591" y="268009"/>
                  <a:pt x="903436" y="253086"/>
                </a:cubicBezTo>
                <a:cubicBezTo>
                  <a:pt x="903282" y="240848"/>
                  <a:pt x="899365" y="229125"/>
                  <a:pt x="892097" y="219263"/>
                </a:cubicBezTo>
                <a:cubicBezTo>
                  <a:pt x="900756" y="214719"/>
                  <a:pt x="905910" y="206920"/>
                  <a:pt x="910136" y="199175"/>
                </a:cubicBezTo>
                <a:cubicBezTo>
                  <a:pt x="910395" y="198659"/>
                  <a:pt x="910498" y="198091"/>
                  <a:pt x="910291" y="197522"/>
                </a:cubicBezTo>
                <a:cubicBezTo>
                  <a:pt x="910136" y="196954"/>
                  <a:pt x="909776" y="196490"/>
                  <a:pt x="909261" y="196231"/>
                </a:cubicBezTo>
                <a:lnTo>
                  <a:pt x="888024" y="184872"/>
                </a:lnTo>
                <a:cubicBezTo>
                  <a:pt x="886994" y="184355"/>
                  <a:pt x="885706" y="184768"/>
                  <a:pt x="885138" y="185801"/>
                </a:cubicBezTo>
                <a:cubicBezTo>
                  <a:pt x="879881" y="195457"/>
                  <a:pt x="878902" y="195457"/>
                  <a:pt x="869625" y="195457"/>
                </a:cubicBezTo>
                <a:lnTo>
                  <a:pt x="846018" y="195457"/>
                </a:lnTo>
                <a:lnTo>
                  <a:pt x="845245" y="195457"/>
                </a:lnTo>
                <a:cubicBezTo>
                  <a:pt x="813186" y="195457"/>
                  <a:pt x="787054" y="221587"/>
                  <a:pt x="787054" y="253757"/>
                </a:cubicBezTo>
                <a:cubicBezTo>
                  <a:pt x="787054" y="269404"/>
                  <a:pt x="793548" y="284586"/>
                  <a:pt x="804784" y="295533"/>
                </a:cubicBezTo>
                <a:cubicBezTo>
                  <a:pt x="798703" y="302194"/>
                  <a:pt x="795353" y="310818"/>
                  <a:pt x="795353" y="319907"/>
                </a:cubicBezTo>
                <a:cubicBezTo>
                  <a:pt x="795353" y="326362"/>
                  <a:pt x="797105" y="332713"/>
                  <a:pt x="800455" y="338342"/>
                </a:cubicBezTo>
                <a:cubicBezTo>
                  <a:pt x="786951" y="350529"/>
                  <a:pt x="783240" y="369584"/>
                  <a:pt x="791177" y="386005"/>
                </a:cubicBezTo>
                <a:cubicBezTo>
                  <a:pt x="797827" y="399741"/>
                  <a:pt x="812619" y="408623"/>
                  <a:pt x="828906" y="408623"/>
                </a:cubicBezTo>
                <a:lnTo>
                  <a:pt x="872202" y="408623"/>
                </a:lnTo>
                <a:cubicBezTo>
                  <a:pt x="883541" y="408623"/>
                  <a:pt x="894417" y="403769"/>
                  <a:pt x="902096" y="395351"/>
                </a:cubicBezTo>
                <a:cubicBezTo>
                  <a:pt x="909827" y="386779"/>
                  <a:pt x="913487" y="375729"/>
                  <a:pt x="912353" y="364161"/>
                </a:cubicBezTo>
                <a:cubicBezTo>
                  <a:pt x="910342" y="343764"/>
                  <a:pt x="891943" y="327808"/>
                  <a:pt x="870449" y="327808"/>
                </a:cubicBezTo>
                <a:lnTo>
                  <a:pt x="870449" y="327704"/>
                </a:lnTo>
                <a:close/>
                <a:moveTo>
                  <a:pt x="884210" y="368240"/>
                </a:moveTo>
                <a:cubicBezTo>
                  <a:pt x="884210" y="374902"/>
                  <a:pt x="878799" y="380273"/>
                  <a:pt x="872202" y="380273"/>
                </a:cubicBezTo>
                <a:lnTo>
                  <a:pt x="827412" y="380273"/>
                </a:lnTo>
                <a:cubicBezTo>
                  <a:pt x="820762" y="380273"/>
                  <a:pt x="815402" y="374902"/>
                  <a:pt x="815402" y="368240"/>
                </a:cubicBezTo>
                <a:cubicBezTo>
                  <a:pt x="815402" y="361580"/>
                  <a:pt x="820814" y="356209"/>
                  <a:pt x="827412" y="356209"/>
                </a:cubicBezTo>
                <a:lnTo>
                  <a:pt x="872202" y="356209"/>
                </a:lnTo>
                <a:cubicBezTo>
                  <a:pt x="878799" y="356209"/>
                  <a:pt x="884210" y="361631"/>
                  <a:pt x="884210" y="368240"/>
                </a:cubicBezTo>
                <a:close/>
                <a:moveTo>
                  <a:pt x="815402" y="253809"/>
                </a:moveTo>
                <a:cubicBezTo>
                  <a:pt x="815402" y="237337"/>
                  <a:pt x="828803" y="223910"/>
                  <a:pt x="845245" y="223910"/>
                </a:cubicBezTo>
                <a:cubicBezTo>
                  <a:pt x="861687" y="223910"/>
                  <a:pt x="875088" y="237337"/>
                  <a:pt x="875088" y="253809"/>
                </a:cubicBezTo>
                <a:cubicBezTo>
                  <a:pt x="875088" y="270282"/>
                  <a:pt x="861687" y="283708"/>
                  <a:pt x="845245" y="283708"/>
                </a:cubicBezTo>
                <a:cubicBezTo>
                  <a:pt x="828803" y="283708"/>
                  <a:pt x="815402" y="270282"/>
                  <a:pt x="815402" y="253809"/>
                </a:cubicBezTo>
                <a:close/>
                <a:moveTo>
                  <a:pt x="628091" y="163957"/>
                </a:moveTo>
                <a:cubicBezTo>
                  <a:pt x="628091" y="174853"/>
                  <a:pt x="619123" y="183632"/>
                  <a:pt x="608505" y="183632"/>
                </a:cubicBezTo>
                <a:cubicBezTo>
                  <a:pt x="597629" y="183632"/>
                  <a:pt x="588404" y="174853"/>
                  <a:pt x="588404" y="163957"/>
                </a:cubicBezTo>
                <a:cubicBezTo>
                  <a:pt x="588404" y="153062"/>
                  <a:pt x="597888" y="143819"/>
                  <a:pt x="608505" y="143819"/>
                </a:cubicBezTo>
                <a:cubicBezTo>
                  <a:pt x="619123" y="143819"/>
                  <a:pt x="628091" y="153062"/>
                  <a:pt x="628091" y="163957"/>
                </a:cubicBezTo>
                <a:close/>
                <a:moveTo>
                  <a:pt x="609589" y="202940"/>
                </a:moveTo>
                <a:cubicBezTo>
                  <a:pt x="604486" y="202940"/>
                  <a:pt x="599487" y="202217"/>
                  <a:pt x="594745" y="200926"/>
                </a:cubicBezTo>
                <a:cubicBezTo>
                  <a:pt x="593816" y="200667"/>
                  <a:pt x="592889" y="201339"/>
                  <a:pt x="592889" y="202320"/>
                </a:cubicBezTo>
                <a:lnTo>
                  <a:pt x="592889" y="332657"/>
                </a:lnTo>
                <a:cubicBezTo>
                  <a:pt x="592889" y="333483"/>
                  <a:pt x="593559" y="334206"/>
                  <a:pt x="594436" y="334206"/>
                </a:cubicBezTo>
                <a:lnTo>
                  <a:pt x="623505" y="334206"/>
                </a:lnTo>
                <a:cubicBezTo>
                  <a:pt x="624330" y="334206"/>
                  <a:pt x="624999" y="333535"/>
                  <a:pt x="624999" y="332708"/>
                </a:cubicBezTo>
                <a:lnTo>
                  <a:pt x="624999" y="202630"/>
                </a:lnTo>
                <a:cubicBezTo>
                  <a:pt x="624999" y="201649"/>
                  <a:pt x="624072" y="200978"/>
                  <a:pt x="623144" y="201235"/>
                </a:cubicBezTo>
                <a:cubicBezTo>
                  <a:pt x="618814" y="202372"/>
                  <a:pt x="614279" y="202991"/>
                  <a:pt x="609589" y="202991"/>
                </a:cubicBezTo>
                <a:lnTo>
                  <a:pt x="609589" y="202940"/>
                </a:lnTo>
                <a:close/>
                <a:moveTo>
                  <a:pt x="257298" y="200926"/>
                </a:moveTo>
                <a:cubicBezTo>
                  <a:pt x="262040" y="202217"/>
                  <a:pt x="267039" y="202940"/>
                  <a:pt x="272142" y="202940"/>
                </a:cubicBezTo>
                <a:lnTo>
                  <a:pt x="272090" y="202991"/>
                </a:lnTo>
                <a:cubicBezTo>
                  <a:pt x="276781" y="202991"/>
                  <a:pt x="281317" y="202372"/>
                  <a:pt x="285646" y="201235"/>
                </a:cubicBezTo>
                <a:cubicBezTo>
                  <a:pt x="286625" y="200978"/>
                  <a:pt x="287502" y="201649"/>
                  <a:pt x="287502" y="202630"/>
                </a:cubicBezTo>
                <a:lnTo>
                  <a:pt x="287502" y="332708"/>
                </a:lnTo>
                <a:cubicBezTo>
                  <a:pt x="287502" y="333535"/>
                  <a:pt x="286831" y="334206"/>
                  <a:pt x="286006" y="334206"/>
                </a:cubicBezTo>
                <a:lnTo>
                  <a:pt x="256937" y="334206"/>
                </a:lnTo>
                <a:cubicBezTo>
                  <a:pt x="256112" y="334206"/>
                  <a:pt x="255443" y="333483"/>
                  <a:pt x="255443" y="332657"/>
                </a:cubicBezTo>
                <a:lnTo>
                  <a:pt x="255443" y="202320"/>
                </a:lnTo>
                <a:cubicBezTo>
                  <a:pt x="255443" y="201339"/>
                  <a:pt x="256370" y="200667"/>
                  <a:pt x="257298" y="200926"/>
                </a:cubicBezTo>
                <a:close/>
                <a:moveTo>
                  <a:pt x="1586252" y="29234"/>
                </a:moveTo>
                <a:cubicBezTo>
                  <a:pt x="1589605" y="55931"/>
                  <a:pt x="1610680" y="77051"/>
                  <a:pt x="1637336" y="80408"/>
                </a:cubicBezTo>
                <a:cubicBezTo>
                  <a:pt x="1642125" y="91768"/>
                  <a:pt x="1644749" y="104265"/>
                  <a:pt x="1644749" y="117382"/>
                </a:cubicBezTo>
                <a:cubicBezTo>
                  <a:pt x="1644749" y="130498"/>
                  <a:pt x="1642125" y="142994"/>
                  <a:pt x="1637336" y="154355"/>
                </a:cubicBezTo>
                <a:cubicBezTo>
                  <a:pt x="1610680" y="157712"/>
                  <a:pt x="1589605" y="178831"/>
                  <a:pt x="1586252" y="205529"/>
                </a:cubicBezTo>
                <a:cubicBezTo>
                  <a:pt x="1574913" y="210332"/>
                  <a:pt x="1562439" y="212965"/>
                  <a:pt x="1549351" y="212965"/>
                </a:cubicBezTo>
                <a:cubicBezTo>
                  <a:pt x="1536262" y="212965"/>
                  <a:pt x="1523788" y="210332"/>
                  <a:pt x="1512449" y="205529"/>
                </a:cubicBezTo>
                <a:cubicBezTo>
                  <a:pt x="1509096" y="178831"/>
                  <a:pt x="1488011" y="157712"/>
                  <a:pt x="1461366" y="154355"/>
                </a:cubicBezTo>
                <a:cubicBezTo>
                  <a:pt x="1456628" y="142994"/>
                  <a:pt x="1453994" y="130498"/>
                  <a:pt x="1453994" y="117382"/>
                </a:cubicBezTo>
                <a:cubicBezTo>
                  <a:pt x="1453994" y="104265"/>
                  <a:pt x="1456628" y="91768"/>
                  <a:pt x="1461366" y="80408"/>
                </a:cubicBezTo>
                <a:cubicBezTo>
                  <a:pt x="1488011" y="77051"/>
                  <a:pt x="1509096" y="55931"/>
                  <a:pt x="1512449" y="29234"/>
                </a:cubicBezTo>
                <a:cubicBezTo>
                  <a:pt x="1523788" y="24431"/>
                  <a:pt x="1536262" y="21798"/>
                  <a:pt x="1549351" y="21798"/>
                </a:cubicBezTo>
                <a:cubicBezTo>
                  <a:pt x="1562439" y="21798"/>
                  <a:pt x="1574913" y="24431"/>
                  <a:pt x="1586252" y="29234"/>
                </a:cubicBezTo>
                <a:close/>
                <a:moveTo>
                  <a:pt x="1628777" y="90736"/>
                </a:moveTo>
                <a:cubicBezTo>
                  <a:pt x="1615990" y="87741"/>
                  <a:pt x="1604141" y="81183"/>
                  <a:pt x="1594811" y="71836"/>
                </a:cubicBezTo>
                <a:lnTo>
                  <a:pt x="1594863" y="71888"/>
                </a:lnTo>
                <a:cubicBezTo>
                  <a:pt x="1585534" y="62541"/>
                  <a:pt x="1578985" y="50664"/>
                  <a:pt x="1575996" y="37857"/>
                </a:cubicBezTo>
                <a:cubicBezTo>
                  <a:pt x="1569291" y="35585"/>
                  <a:pt x="1562335" y="34191"/>
                  <a:pt x="1555223" y="33726"/>
                </a:cubicBezTo>
                <a:cubicBezTo>
                  <a:pt x="1557077" y="53607"/>
                  <a:pt x="1565948" y="72404"/>
                  <a:pt x="1580119" y="86605"/>
                </a:cubicBezTo>
                <a:cubicBezTo>
                  <a:pt x="1594291" y="100805"/>
                  <a:pt x="1613054" y="109687"/>
                  <a:pt x="1632900" y="111546"/>
                </a:cubicBezTo>
                <a:cubicBezTo>
                  <a:pt x="1632379" y="104420"/>
                  <a:pt x="1631047" y="97449"/>
                  <a:pt x="1628777" y="90736"/>
                </a:cubicBezTo>
                <a:close/>
                <a:moveTo>
                  <a:pt x="1491926" y="117433"/>
                </a:moveTo>
                <a:cubicBezTo>
                  <a:pt x="1504921" y="122339"/>
                  <a:pt x="1516874" y="129981"/>
                  <a:pt x="1526881" y="140000"/>
                </a:cubicBezTo>
                <a:cubicBezTo>
                  <a:pt x="1536877" y="149966"/>
                  <a:pt x="1544509" y="161946"/>
                  <a:pt x="1549403" y="175010"/>
                </a:cubicBezTo>
                <a:cubicBezTo>
                  <a:pt x="1554297" y="161997"/>
                  <a:pt x="1561929" y="150017"/>
                  <a:pt x="1571925" y="140000"/>
                </a:cubicBezTo>
                <a:cubicBezTo>
                  <a:pt x="1581869" y="129981"/>
                  <a:pt x="1593833" y="122339"/>
                  <a:pt x="1606869" y="117433"/>
                </a:cubicBezTo>
                <a:cubicBezTo>
                  <a:pt x="1593885" y="112528"/>
                  <a:pt x="1581921" y="104885"/>
                  <a:pt x="1571925" y="94867"/>
                </a:cubicBezTo>
                <a:cubicBezTo>
                  <a:pt x="1561929" y="84901"/>
                  <a:pt x="1554297" y="72920"/>
                  <a:pt x="1549403" y="59856"/>
                </a:cubicBezTo>
                <a:cubicBezTo>
                  <a:pt x="1544509" y="72869"/>
                  <a:pt x="1536877" y="84849"/>
                  <a:pt x="1526881" y="94867"/>
                </a:cubicBezTo>
                <a:cubicBezTo>
                  <a:pt x="1516926" y="104885"/>
                  <a:pt x="1504973" y="112528"/>
                  <a:pt x="1491926" y="117433"/>
                </a:cubicBezTo>
                <a:close/>
                <a:moveTo>
                  <a:pt x="1522810" y="37857"/>
                </a:moveTo>
                <a:cubicBezTo>
                  <a:pt x="1519811" y="50664"/>
                  <a:pt x="1513272" y="62541"/>
                  <a:pt x="1503942" y="71888"/>
                </a:cubicBezTo>
                <a:lnTo>
                  <a:pt x="1503994" y="71836"/>
                </a:lnTo>
                <a:cubicBezTo>
                  <a:pt x="1494665" y="81183"/>
                  <a:pt x="1482805" y="87741"/>
                  <a:pt x="1470029" y="90736"/>
                </a:cubicBezTo>
                <a:cubicBezTo>
                  <a:pt x="1467759" y="97449"/>
                  <a:pt x="1466364" y="104420"/>
                  <a:pt x="1465906" y="111546"/>
                </a:cubicBezTo>
                <a:cubicBezTo>
                  <a:pt x="1485741" y="109687"/>
                  <a:pt x="1504505" y="100805"/>
                  <a:pt x="1518686" y="86605"/>
                </a:cubicBezTo>
                <a:cubicBezTo>
                  <a:pt x="1532857" y="72404"/>
                  <a:pt x="1541718" y="53607"/>
                  <a:pt x="1543572" y="33726"/>
                </a:cubicBezTo>
                <a:cubicBezTo>
                  <a:pt x="1536460" y="34243"/>
                  <a:pt x="1529505" y="35585"/>
                  <a:pt x="1522810" y="37857"/>
                </a:cubicBezTo>
                <a:close/>
                <a:moveTo>
                  <a:pt x="1470029" y="144027"/>
                </a:moveTo>
                <a:cubicBezTo>
                  <a:pt x="1482805" y="147023"/>
                  <a:pt x="1494665" y="153580"/>
                  <a:pt x="1503994" y="162927"/>
                </a:cubicBezTo>
                <a:lnTo>
                  <a:pt x="1503942" y="162875"/>
                </a:lnTo>
                <a:cubicBezTo>
                  <a:pt x="1513272" y="172222"/>
                  <a:pt x="1519811" y="184099"/>
                  <a:pt x="1522810" y="196905"/>
                </a:cubicBezTo>
                <a:cubicBezTo>
                  <a:pt x="1529505" y="199178"/>
                  <a:pt x="1536460" y="200572"/>
                  <a:pt x="1543572" y="201036"/>
                </a:cubicBezTo>
                <a:cubicBezTo>
                  <a:pt x="1541718" y="181155"/>
                  <a:pt x="1532857" y="162359"/>
                  <a:pt x="1518686" y="148158"/>
                </a:cubicBezTo>
                <a:cubicBezTo>
                  <a:pt x="1504505" y="133957"/>
                  <a:pt x="1485741" y="125075"/>
                  <a:pt x="1465906" y="123217"/>
                </a:cubicBezTo>
                <a:cubicBezTo>
                  <a:pt x="1466416" y="130342"/>
                  <a:pt x="1467759" y="137314"/>
                  <a:pt x="1470029" y="144027"/>
                </a:cubicBezTo>
                <a:close/>
                <a:moveTo>
                  <a:pt x="1575996" y="196905"/>
                </a:moveTo>
                <a:cubicBezTo>
                  <a:pt x="1578985" y="184099"/>
                  <a:pt x="1585534" y="172222"/>
                  <a:pt x="1594863" y="162875"/>
                </a:cubicBezTo>
                <a:lnTo>
                  <a:pt x="1594811" y="162927"/>
                </a:lnTo>
                <a:cubicBezTo>
                  <a:pt x="1604141" y="153580"/>
                  <a:pt x="1615990" y="147023"/>
                  <a:pt x="1628777" y="144027"/>
                </a:cubicBezTo>
                <a:cubicBezTo>
                  <a:pt x="1631047" y="137314"/>
                  <a:pt x="1632432" y="130342"/>
                  <a:pt x="1632900" y="123217"/>
                </a:cubicBezTo>
                <a:cubicBezTo>
                  <a:pt x="1613054" y="125075"/>
                  <a:pt x="1594291" y="133957"/>
                  <a:pt x="1580119" y="148158"/>
                </a:cubicBezTo>
                <a:cubicBezTo>
                  <a:pt x="1565948" y="162359"/>
                  <a:pt x="1557077" y="181155"/>
                  <a:pt x="1555223" y="201036"/>
                </a:cubicBezTo>
                <a:cubicBezTo>
                  <a:pt x="1562335" y="200520"/>
                  <a:pt x="1569291" y="199178"/>
                  <a:pt x="1575996" y="196905"/>
                </a:cubicBezTo>
                <a:close/>
              </a:path>
            </a:pathLst>
          </a:custGeom>
          <a:solidFill>
            <a:srgbClr val="FFFFFF"/>
          </a:solidFill>
          <a:ln w="1041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b="0" i="0" noProof="0" dirty="0">
              <a:latin typeface="Poppins" pitchFamily="2" charset="77"/>
            </a:endParaRPr>
          </a:p>
        </p:txBody>
      </p:sp>
      <p:sp>
        <p:nvSpPr>
          <p:cNvPr id="10" name="Título 6">
            <a:extLst>
              <a:ext uri="{FF2B5EF4-FFF2-40B4-BE49-F238E27FC236}">
                <a16:creationId xmlns:a16="http://schemas.microsoft.com/office/drawing/2014/main" id="{906D0862-15AE-50C7-5487-4AF99D00F1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7348" y="2573577"/>
            <a:ext cx="7877305" cy="1710072"/>
          </a:xfrm>
        </p:spPr>
        <p:txBody>
          <a:bodyPr anchor="ctr"/>
          <a:lstStyle>
            <a:lvl1pPr algn="ctr">
              <a:lnSpc>
                <a:spcPts val="6500"/>
              </a:lnSpc>
              <a:defRPr sz="6000" b="1" i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Thank you slide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5392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5" name="Bildobjekt 4" descr="En bild som visar skärmbild, design, typografi&#10;&#10;Automatiskt genererad beskrivning">
            <a:extLst>
              <a:ext uri="{FF2B5EF4-FFF2-40B4-BE49-F238E27FC236}">
                <a16:creationId xmlns:a16="http://schemas.microsoft.com/office/drawing/2014/main" id="{33894041-E3FF-B927-21A2-3AF0DA3941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258"/>
          <a:stretch/>
        </p:blipFill>
        <p:spPr>
          <a:xfrm rot="10800000">
            <a:off x="1550432" y="347818"/>
            <a:ext cx="9091136" cy="6510182"/>
          </a:xfrm>
          <a:prstGeom prst="rect">
            <a:avLst/>
          </a:prstGeom>
        </p:spPr>
      </p:pic>
      <p:sp>
        <p:nvSpPr>
          <p:cNvPr id="10" name="Título 6">
            <a:extLst>
              <a:ext uri="{FF2B5EF4-FFF2-40B4-BE49-F238E27FC236}">
                <a16:creationId xmlns:a16="http://schemas.microsoft.com/office/drawing/2014/main" id="{906D0862-15AE-50C7-5487-4AF99D00F1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7348" y="2573577"/>
            <a:ext cx="7877305" cy="1710072"/>
          </a:xfrm>
        </p:spPr>
        <p:txBody>
          <a:bodyPr anchor="ctr"/>
          <a:lstStyle>
            <a:lvl1pPr algn="ctr">
              <a:lnSpc>
                <a:spcPts val="6500"/>
              </a:lnSpc>
              <a:defRPr sz="60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Thank you slide</a:t>
            </a:r>
            <a:endParaRPr lang="en-GB" noProof="0" dirty="0"/>
          </a:p>
        </p:txBody>
      </p:sp>
      <p:pic>
        <p:nvPicPr>
          <p:cNvPr id="8" name="Bildobjekt 7" descr="En bild som visar Teckensnitt, Grafik, grafisk design, design&#10;&#10;Automatiskt genererad beskrivning">
            <a:extLst>
              <a:ext uri="{FF2B5EF4-FFF2-40B4-BE49-F238E27FC236}">
                <a16:creationId xmlns:a16="http://schemas.microsoft.com/office/drawing/2014/main" id="{76BD52BE-196D-25D6-91D6-1F13E5C2B0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770" y="-7511"/>
            <a:ext cx="2109321" cy="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8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>
            <a:extLst>
              <a:ext uri="{FF2B5EF4-FFF2-40B4-BE49-F238E27FC236}">
                <a16:creationId xmlns:a16="http://schemas.microsoft.com/office/drawing/2014/main" id="{34FE392B-905C-23A0-54EE-E463B44B3A49}"/>
              </a:ext>
            </a:extLst>
          </p:cNvPr>
          <p:cNvSpPr/>
          <p:nvPr userDrawn="1"/>
        </p:nvSpPr>
        <p:spPr>
          <a:xfrm rot="16200000">
            <a:off x="2666999" y="-2667008"/>
            <a:ext cx="6858003" cy="1219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0" i="0" noProof="0" dirty="0">
              <a:latin typeface="Poppins" pitchFamily="2" charset="77"/>
            </a:endParaRPr>
          </a:p>
        </p:txBody>
      </p:sp>
      <p:pic>
        <p:nvPicPr>
          <p:cNvPr id="3" name="Bildobjekt 2" descr="En bild som visar Grafik, symbol, konst, mönster&#10;&#10;Automatiskt genererad beskrivning">
            <a:extLst>
              <a:ext uri="{FF2B5EF4-FFF2-40B4-BE49-F238E27FC236}">
                <a16:creationId xmlns:a16="http://schemas.microsoft.com/office/drawing/2014/main" id="{760E2EFC-577C-EE83-9143-1CA661AAD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t="18507" r="43365" b="9197"/>
          <a:stretch/>
        </p:blipFill>
        <p:spPr>
          <a:xfrm>
            <a:off x="6857572" y="0"/>
            <a:ext cx="5334428" cy="6865495"/>
          </a:xfrm>
          <a:prstGeom prst="rect">
            <a:avLst/>
          </a:prstGeom>
        </p:spPr>
      </p:pic>
      <p:sp>
        <p:nvSpPr>
          <p:cNvPr id="10" name="Título 6">
            <a:extLst>
              <a:ext uri="{FF2B5EF4-FFF2-40B4-BE49-F238E27FC236}">
                <a16:creationId xmlns:a16="http://schemas.microsoft.com/office/drawing/2014/main" id="{906D0862-15AE-50C7-5487-4AF99D00F1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7348" y="2573577"/>
            <a:ext cx="7877305" cy="1710072"/>
          </a:xfrm>
        </p:spPr>
        <p:txBody>
          <a:bodyPr anchor="ctr"/>
          <a:lstStyle>
            <a:lvl1pPr algn="ctr">
              <a:lnSpc>
                <a:spcPts val="6500"/>
              </a:lnSpc>
              <a:defRPr sz="60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r>
              <a:rPr lang="en-US" dirty="0"/>
              <a:t>Thank you slide</a:t>
            </a:r>
            <a:endParaRPr lang="en-GB" noProof="0" dirty="0"/>
          </a:p>
        </p:txBody>
      </p:sp>
      <p:pic>
        <p:nvPicPr>
          <p:cNvPr id="8" name="Bildobjekt 7" descr="En bild som visar Teckensnitt, Grafik, grafisk design, design&#10;&#10;Automatiskt genererad beskrivning">
            <a:extLst>
              <a:ext uri="{FF2B5EF4-FFF2-40B4-BE49-F238E27FC236}">
                <a16:creationId xmlns:a16="http://schemas.microsoft.com/office/drawing/2014/main" id="{76BD52BE-196D-25D6-91D6-1F13E5C2B0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770" y="-7511"/>
            <a:ext cx="2109321" cy="91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2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sv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sv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1.sv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.sv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.sv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1.sv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1.svg"/><Relationship Id="rId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46DE-DA3D-E030-7EA5-3564A6487E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086987" y="635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EB628-37D6-DCBE-1FE4-47B04659AA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086987" y="66421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</p:spTree>
    <p:extLst>
      <p:ext uri="{BB962C8B-B14F-4D97-AF65-F5344CB8AC3E}">
        <p14:creationId xmlns:p14="http://schemas.microsoft.com/office/powerpoint/2010/main" val="2367200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52" r:id="rId2"/>
    <p:sldLayoutId id="2147483788" r:id="rId3"/>
    <p:sldLayoutId id="2147483792" r:id="rId4"/>
    <p:sldLayoutId id="2147483791" r:id="rId5"/>
    <p:sldLayoutId id="2147483794" r:id="rId6"/>
    <p:sldLayoutId id="2147483793" r:id="rId7"/>
    <p:sldLayoutId id="2147483795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 userDrawn="1">
          <p15:clr>
            <a:srgbClr val="F26B43"/>
          </p15:clr>
        </p15:guide>
        <p15:guide id="4" orient="horz" pos="3816" userDrawn="1">
          <p15:clr>
            <a:srgbClr val="F26B43"/>
          </p15:clr>
        </p15:guide>
        <p15:guide id="5" pos="7333" userDrawn="1">
          <p15:clr>
            <a:srgbClr val="F26B43"/>
          </p15:clr>
        </p15:guide>
        <p15:guide id="6" orient="horz" pos="32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46DE-DA3D-E030-7EA5-3564A6487E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086987" y="635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EB628-37D6-DCBE-1FE4-47B04659AA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086987" y="66421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</p:spTree>
    <p:extLst>
      <p:ext uri="{BB962C8B-B14F-4D97-AF65-F5344CB8AC3E}">
        <p14:creationId xmlns:p14="http://schemas.microsoft.com/office/powerpoint/2010/main" val="131128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383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46DE-DA3D-E030-7EA5-3564A6487E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086987" y="635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EB628-37D6-DCBE-1FE4-47B04659AA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086987" y="66421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</p:spTree>
    <p:extLst>
      <p:ext uri="{BB962C8B-B14F-4D97-AF65-F5344CB8AC3E}">
        <p14:creationId xmlns:p14="http://schemas.microsoft.com/office/powerpoint/2010/main" val="359816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755" r:id="rId2"/>
    <p:sldLayoutId id="2147483756" r:id="rId3"/>
    <p:sldLayoutId id="214748407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46DE-DA3D-E030-7EA5-3564A6487E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086987" y="635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EB628-37D6-DCBE-1FE4-47B04659AA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086987" y="66421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</p:spTree>
    <p:extLst>
      <p:ext uri="{BB962C8B-B14F-4D97-AF65-F5344CB8AC3E}">
        <p14:creationId xmlns:p14="http://schemas.microsoft.com/office/powerpoint/2010/main" val="4149340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762" r:id="rId2"/>
    <p:sldLayoutId id="2147483760" r:id="rId3"/>
    <p:sldLayoutId id="2147484171" r:id="rId4"/>
    <p:sldLayoutId id="2147483669" r:id="rId5"/>
    <p:sldLayoutId id="2147483833" r:id="rId6"/>
    <p:sldLayoutId id="2147483649" r:id="rId7"/>
    <p:sldLayoutId id="2147484073" r:id="rId8"/>
    <p:sldLayoutId id="2147484174" r:id="rId9"/>
    <p:sldLayoutId id="2147484074" r:id="rId10"/>
    <p:sldLayoutId id="2147483839" r:id="rId11"/>
    <p:sldLayoutId id="2147484077" r:id="rId12"/>
    <p:sldLayoutId id="214748417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46DE-DA3D-E030-7EA5-3564A6487E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086987" y="635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EB628-37D6-DCBE-1FE4-47B04659AA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086987" y="66421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</p:spTree>
    <p:extLst>
      <p:ext uri="{BB962C8B-B14F-4D97-AF65-F5344CB8AC3E}">
        <p14:creationId xmlns:p14="http://schemas.microsoft.com/office/powerpoint/2010/main" val="243363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3" r:id="rId2"/>
    <p:sldLayoutId id="2147484055" r:id="rId3"/>
    <p:sldLayoutId id="2147484066" r:id="rId4"/>
    <p:sldLayoutId id="2147484067" r:id="rId5"/>
    <p:sldLayoutId id="2147484068" r:id="rId6"/>
    <p:sldLayoutId id="2147484070" r:id="rId7"/>
    <p:sldLayoutId id="2147484069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46DE-DA3D-E030-7EA5-3564A6487E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086987" y="635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EB628-37D6-DCBE-1FE4-47B04659AA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086987" y="66421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</p:spTree>
    <p:extLst>
      <p:ext uri="{BB962C8B-B14F-4D97-AF65-F5344CB8AC3E}">
        <p14:creationId xmlns:p14="http://schemas.microsoft.com/office/powerpoint/2010/main" val="292598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8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46DE-DA3D-E030-7EA5-3564A6487E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086987" y="635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EB628-37D6-DCBE-1FE4-47B04659AA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086987" y="66421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</p:spTree>
    <p:extLst>
      <p:ext uri="{BB962C8B-B14F-4D97-AF65-F5344CB8AC3E}">
        <p14:creationId xmlns:p14="http://schemas.microsoft.com/office/powerpoint/2010/main" val="222170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2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46DE-DA3D-E030-7EA5-3564A6487E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086987" y="635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EB628-37D6-DCBE-1FE4-47B04659AA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086987" y="66421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</p:spTree>
    <p:extLst>
      <p:ext uri="{BB962C8B-B14F-4D97-AF65-F5344CB8AC3E}">
        <p14:creationId xmlns:p14="http://schemas.microsoft.com/office/powerpoint/2010/main" val="111562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4062" r:id="rId7"/>
    <p:sldLayoutId id="2147484063" r:id="rId8"/>
    <p:sldLayoutId id="2147484172" r:id="rId9"/>
    <p:sldLayoutId id="2147484065" r:id="rId10"/>
    <p:sldLayoutId id="214748406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46DE-DA3D-E030-7EA5-3564A6487E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086987" y="635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EB628-37D6-DCBE-1FE4-47B04659AA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086987" y="66421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</p:spTree>
    <p:extLst>
      <p:ext uri="{BB962C8B-B14F-4D97-AF65-F5344CB8AC3E}">
        <p14:creationId xmlns:p14="http://schemas.microsoft.com/office/powerpoint/2010/main" val="237705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900" r:id="rId2"/>
    <p:sldLayoutId id="2147483931" r:id="rId3"/>
    <p:sldLayoutId id="2147483932" r:id="rId4"/>
    <p:sldLayoutId id="2147483934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F3F59C0-E90C-5D59-DA25-806A27926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12763"/>
            <a:ext cx="11090274" cy="106571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Haz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el</a:t>
            </a:r>
            <a:r>
              <a:rPr lang="en-GB" noProof="0" dirty="0"/>
              <a:t> </a:t>
            </a:r>
            <a:r>
              <a:rPr lang="en-GB" noProof="0" dirty="0" err="1"/>
              <a:t>estilo</a:t>
            </a:r>
            <a:r>
              <a:rPr lang="en-GB" noProof="0" dirty="0"/>
              <a:t> de </a:t>
            </a:r>
            <a:r>
              <a:rPr lang="en-GB" noProof="0" dirty="0" err="1"/>
              <a:t>título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FD8BA2-31B8-0DE5-ADEE-34C40F7A3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80674"/>
            <a:ext cx="4046538" cy="4277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Haga</a:t>
            </a:r>
            <a:r>
              <a:rPr lang="en-GB" noProof="0" dirty="0"/>
              <a:t> </a:t>
            </a:r>
            <a:r>
              <a:rPr lang="en-GB" noProof="0" dirty="0" err="1"/>
              <a:t>clic</a:t>
            </a:r>
            <a:r>
              <a:rPr lang="en-GB" noProof="0" dirty="0"/>
              <a:t> para </a:t>
            </a:r>
            <a:r>
              <a:rPr lang="en-GB" noProof="0" dirty="0" err="1"/>
              <a:t>modificar</a:t>
            </a:r>
            <a:r>
              <a:rPr lang="en-GB" noProof="0" dirty="0"/>
              <a:t> </a:t>
            </a:r>
            <a:r>
              <a:rPr lang="en-GB" noProof="0" dirty="0" err="1"/>
              <a:t>los</a:t>
            </a:r>
            <a:r>
              <a:rPr lang="en-GB" noProof="0" dirty="0"/>
              <a:t> </a:t>
            </a:r>
            <a:r>
              <a:rPr lang="en-GB" noProof="0" dirty="0" err="1"/>
              <a:t>estilos</a:t>
            </a:r>
            <a:r>
              <a:rPr lang="en-GB" noProof="0" dirty="0"/>
              <a:t> de </a:t>
            </a:r>
            <a:r>
              <a:rPr lang="en-GB" noProof="0" dirty="0" err="1"/>
              <a:t>texto</a:t>
            </a:r>
            <a:r>
              <a:rPr lang="en-GB" noProof="0" dirty="0"/>
              <a:t> del </a:t>
            </a:r>
            <a:r>
              <a:rPr lang="en-GB" noProof="0" dirty="0" err="1"/>
              <a:t>patrón</a:t>
            </a:r>
            <a:endParaRPr lang="en-GB" noProof="0" dirty="0"/>
          </a:p>
          <a:p>
            <a:pPr lvl="1"/>
            <a:r>
              <a:rPr lang="en-GB" noProof="0" dirty="0"/>
              <a:t>Segundo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2"/>
            <a:r>
              <a:rPr lang="en-GB" noProof="0" dirty="0"/>
              <a:t>Tercer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3"/>
            <a:r>
              <a:rPr lang="en-GB" noProof="0" dirty="0"/>
              <a:t>Cuarto </a:t>
            </a:r>
            <a:r>
              <a:rPr lang="en-GB" noProof="0" dirty="0" err="1"/>
              <a:t>nivel</a:t>
            </a:r>
            <a:endParaRPr lang="en-GB" noProof="0" dirty="0"/>
          </a:p>
          <a:p>
            <a:pPr lvl="4"/>
            <a:r>
              <a:rPr lang="en-GB" noProof="0" dirty="0"/>
              <a:t>Quinto </a:t>
            </a:r>
            <a:r>
              <a:rPr lang="en-GB" noProof="0" dirty="0" err="1"/>
              <a:t>nivel</a:t>
            </a:r>
            <a:endParaRPr lang="en-GB" noProof="0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BB764734-3A4D-4FA9-FD87-DE053EAD8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85154" y="6260098"/>
            <a:ext cx="390476" cy="390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46DE-DA3D-E030-7EA5-3564A6487E2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086987" y="635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EB628-37D6-DCBE-1FE4-47B04659AA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086987" y="6642100"/>
            <a:ext cx="40465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- should not be released to the public or unauthorised third parties.</a:t>
            </a:r>
          </a:p>
        </p:txBody>
      </p:sp>
    </p:spTree>
    <p:extLst>
      <p:ext uri="{BB962C8B-B14F-4D97-AF65-F5344CB8AC3E}">
        <p14:creationId xmlns:p14="http://schemas.microsoft.com/office/powerpoint/2010/main" val="156830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" pitchFamily="2" charset="77"/>
          <a:ea typeface="Ebrima" panose="02000000000000000000" pitchFamily="2" charset="0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05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Inter" panose="020B0502030000000004" pitchFamily="34" charset="0"/>
          <a:ea typeface="Inter" panose="020B0502030000000004" pitchFamily="34" charset="0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47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333">
          <p15:clr>
            <a:srgbClr val="F26B43"/>
          </p15:clr>
        </p15:guide>
        <p15:guide id="6" orient="horz" pos="32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CPR: LinkedIn Ads and digital visibility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Campaign Performance Review · 20 Aug – 16 Sep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short version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Four weeks since the last CPR — what changed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2331720"/>
            <a:ext cx="9747504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300" b="1" dirty="0">
                <a:solidFill>
                  <a:srgbClr val="18181B"/>
                </a:solidFill>
                <a:latin typeface="Inter"/>
              </a:rPr>
              <a:t>Sign-ups are up  </a:t>
            </a:r>
            <a:r>
              <a:rPr sz="1300" dirty="0">
                <a:solidFill>
                  <a:srgbClr val="18181B"/>
                </a:solidFill>
                <a:latin typeface="Inter"/>
              </a:rPr>
              <a:t>30 Lead Gen sign-ups in the period (4 in the previous four weeks).</a:t>
            </a:r>
            <a:endParaRPr lang="sv-SE" sz="1300" dirty="0">
              <a:solidFill>
                <a:srgbClr val="18181B"/>
              </a:solidFill>
              <a:latin typeface="Inter"/>
            </a:endParaRPr>
          </a:p>
          <a:p>
            <a:pPr>
              <a:spcAft>
                <a:spcPts val="900"/>
              </a:spcAft>
            </a:pPr>
            <a:r>
              <a:rPr sz="1300" b="1" dirty="0">
                <a:solidFill>
                  <a:srgbClr val="18181B"/>
                </a:solidFill>
                <a:latin typeface="Inter"/>
              </a:rPr>
              <a:t>One campaign carries it</a:t>
            </a:r>
            <a:r>
              <a:rPr lang="sv-SE" sz="1300" b="1" dirty="0">
                <a:solidFill>
                  <a:srgbClr val="18181B"/>
                </a:solidFill>
                <a:latin typeface="Inter"/>
              </a:rPr>
              <a:t> TOFU 2</a:t>
            </a:r>
            <a:r>
              <a:rPr sz="1300" b="1" dirty="0">
                <a:solidFill>
                  <a:srgbClr val="18181B"/>
                </a:solidFill>
                <a:latin typeface="Inter"/>
              </a:rPr>
              <a:t>  </a:t>
            </a:r>
            <a:r>
              <a:rPr sz="1300" dirty="0">
                <a:solidFill>
                  <a:srgbClr val="18181B"/>
                </a:solidFill>
                <a:latin typeface="Inter"/>
              </a:rPr>
              <a:t>The high-performing organizations report in the ROW audience delivered 24 of the 30 sign-ups, at 509 SEK each.</a:t>
            </a:r>
          </a:p>
          <a:p>
            <a:pPr>
              <a:spcAft>
                <a:spcPts val="900"/>
              </a:spcAft>
            </a:pPr>
            <a:r>
              <a:rPr sz="1300" b="1" dirty="0">
                <a:solidFill>
                  <a:srgbClr val="18181B"/>
                </a:solidFill>
                <a:latin typeface="Inter"/>
              </a:rPr>
              <a:t>Audience beats artwork  </a:t>
            </a:r>
            <a:r>
              <a:rPr sz="1300" dirty="0">
                <a:solidFill>
                  <a:srgbClr val="18181B"/>
                </a:solidFill>
                <a:latin typeface="Inter"/>
              </a:rPr>
              <a:t>The same report creative costs 184 SEK per sign-up in ROW and found almost nobody in SE and NO — the audiences were too </a:t>
            </a:r>
            <a:r>
              <a:rPr sz="1300" b="1" dirty="0">
                <a:solidFill>
                  <a:srgbClr val="18181B"/>
                </a:solidFill>
                <a:latin typeface="Inter"/>
              </a:rPr>
              <a:t>small to deliver.</a:t>
            </a:r>
          </a:p>
          <a:p>
            <a:pPr>
              <a:spcAft>
                <a:spcPts val="900"/>
              </a:spcAft>
            </a:pPr>
            <a:r>
              <a:rPr sz="1300" b="1" dirty="0">
                <a:solidFill>
                  <a:srgbClr val="18181B"/>
                </a:solidFill>
                <a:latin typeface="Inter"/>
              </a:rPr>
              <a:t>AI visibility in Sweden is climbing  </a:t>
            </a:r>
            <a:r>
              <a:rPr sz="1300" dirty="0" err="1">
                <a:solidFill>
                  <a:srgbClr val="18181B"/>
                </a:solidFill>
                <a:latin typeface="Inter"/>
              </a:rPr>
              <a:t>Videntic</a:t>
            </a:r>
            <a:r>
              <a:rPr sz="1300" dirty="0">
                <a:solidFill>
                  <a:srgbClr val="18181B"/>
                </a:solidFill>
                <a:latin typeface="Inter"/>
              </a:rPr>
              <a:t> score 23 (well positioned), up from 5 in June. </a:t>
            </a:r>
            <a:r>
              <a:rPr sz="1300" dirty="0" err="1">
                <a:solidFill>
                  <a:srgbClr val="18181B"/>
                </a:solidFill>
                <a:latin typeface="Inter"/>
              </a:rPr>
              <a:t>Winningtemp</a:t>
            </a:r>
            <a:r>
              <a:rPr sz="1300" dirty="0">
                <a:solidFill>
                  <a:srgbClr val="18181B"/>
                </a:solidFill>
                <a:latin typeface="Inter"/>
              </a:rPr>
              <a:t> is the most-cited domain in Swedish AI answers.</a:t>
            </a:r>
          </a:p>
          <a:p>
            <a:pPr>
              <a:spcAft>
                <a:spcPts val="900"/>
              </a:spcAft>
            </a:pPr>
            <a:r>
              <a:rPr sz="1300" b="1" dirty="0">
                <a:solidFill>
                  <a:srgbClr val="18181B"/>
                </a:solidFill>
                <a:latin typeface="Inter"/>
              </a:rPr>
              <a:t>Search is growing, site traffic is not  </a:t>
            </a:r>
            <a:r>
              <a:rPr sz="1300" dirty="0">
                <a:solidFill>
                  <a:srgbClr val="18181B"/>
                </a:solidFill>
                <a:latin typeface="Inter"/>
              </a:rPr>
              <a:t>Search Console clicks +73% and average position 38 → 15, while GA4 sessions are down 8% year to date.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01.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LinkedIn Ads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Account performance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20 Aug – 16 Sep 2026: budget doubled, sign-ups grew more than sevenfold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LinkedIn Marketing API via CENTCOM · 20 Aug – 16 Sep 2026 vs 23 Jul – 19 Aug · SEK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25296" y="2331720"/>
            <a:ext cx="2299716" cy="123444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62456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Spend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2456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76 590 SEK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2456" y="320040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+113% vs previous 4 weeks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07892" y="2331720"/>
            <a:ext cx="2299716" cy="123444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45052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Impressions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5052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527 534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5052" y="320040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+122% vs previous 4 weeks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0488" y="2331720"/>
            <a:ext cx="2299716" cy="123444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27648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Clicks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7648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1 001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7648" y="320040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+50% vs previous 4 weeks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73084" y="2331720"/>
            <a:ext cx="2299716" cy="1234440"/>
          </a:xfrm>
          <a:prstGeom prst="roundRect">
            <a:avLst>
              <a:gd name="adj" fmla="val 8000"/>
            </a:avLst>
          </a:prstGeom>
          <a:solidFill>
            <a:srgbClr val="DDD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10244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Lead Gen sign-ups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10244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30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10244" y="320040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1F7A6E"/>
                </a:solidFill>
                <a:latin typeface="Inter"/>
              </a:rPr>
              <a:t>4 in previous 4 weeks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25296" y="3749039"/>
            <a:ext cx="2299716" cy="123444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62456" y="384047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CTR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62456" y="4078224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0.19%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62456" y="461771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D64545"/>
                </a:solidFill>
                <a:latin typeface="Inter"/>
              </a:rPr>
              <a:t>0.28% previous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707892" y="3749039"/>
            <a:ext cx="2299716" cy="123444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845052" y="384047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CPM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45052" y="4078224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145 SEK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45052" y="461771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151 SEK previous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90488" y="3749039"/>
            <a:ext cx="2299716" cy="123444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327648" y="384047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Cost per click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7648" y="4078224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77 SEK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7648" y="461771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D64545"/>
                </a:solidFill>
                <a:latin typeface="Inter"/>
              </a:rPr>
              <a:t>54 SEK previous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673084" y="3749039"/>
            <a:ext cx="2299716" cy="1234440"/>
          </a:xfrm>
          <a:prstGeom prst="roundRect">
            <a:avLst>
              <a:gd name="adj" fmla="val 8000"/>
            </a:avLst>
          </a:prstGeom>
          <a:solidFill>
            <a:srgbClr val="DDD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810244" y="384047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Website conversions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10244" y="4078224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63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10244" y="461771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7 previous · see attribution note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25296" y="5166360"/>
            <a:ext cx="9747504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0" i="0">
                <a:solidFill>
                  <a:srgbClr val="18181B"/>
                </a:solidFill>
                <a:latin typeface="Inter"/>
              </a:rPr>
              <a:t>More budget went to reach (Spotlight, brand GIFs), so CTR fell and cost per click rose. Judge the period on sign-ups and cost per sign-up, not on CTR.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many people signed up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30 people filled in a Lead Gen form — 24 of them from one campaign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LinkedIn Marketing API via CENTCOM · 20 Aug – 16 Sep 2026 vs 23 Jul – 19 Aug · SEK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5296" y="2331720"/>
            <a:ext cx="51206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Sign-ups by campaign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1225296" y="2624327"/>
          <a:ext cx="5120640" cy="2999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20256" y="2624327"/>
          <a:ext cx="4352541" cy="264871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210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1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9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Campaign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Spend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Sign-ups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Cost each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HiPO report · ROW · GIF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8 882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22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404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HiPO report · ROW · Document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3 302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1 651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WinningWay form · SE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5 830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1 943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WinningWay form · NO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499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499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HiPO report · NO · GIF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3 779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3 779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HiPO report · SE · Carousel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1 670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1 670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HiPO report · SE · GIF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4 959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620256" y="5394960"/>
            <a:ext cx="4352544" cy="7315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0" i="0">
                <a:solidFill>
                  <a:srgbClr val="6B6B73"/>
                </a:solidFill>
                <a:latin typeface="Inter"/>
              </a:rPr>
              <a:t>HiPO = the “Winning with data: high-performing organizations” report, live since 26 Aug. SE GIF spent 4 959 SEK without a single sign-up.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report: 122 downloads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109 via the website, 13 via LinkedIn forms — email is the biggest driver, 31 brand-new contacts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HubSpot dashboard, High-Performing Organizations report · all time, as of 17 Sep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25296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DDD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62456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All downloads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2456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122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07892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845052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Website 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5052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109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0488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27648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LinkedIn Lead Gen (in HubSpot)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7648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7648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LinkedIn reports 26 — check the sync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73084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810244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New contacts created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10244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31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10244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since 19 Aug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25296" y="3611879"/>
            <a:ext cx="56692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Downloads by latest traffic source</a:t>
            </a:r>
          </a:p>
        </p:txBody>
      </p:sp>
      <p:graphicFrame>
        <p:nvGraphicFramePr>
          <p:cNvPr id="21" name="Chart 20"/>
          <p:cNvGraphicFramePr>
            <a:graphicFrameLocks noGrp="1"/>
          </p:cNvGraphicFramePr>
          <p:nvPr/>
        </p:nvGraphicFramePr>
        <p:xfrm>
          <a:off x="1225296" y="3904487"/>
          <a:ext cx="5669280" cy="2176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168896" y="3611879"/>
            <a:ext cx="38039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Downloads by country target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7168896" y="3904487"/>
          <a:ext cx="3803904" cy="2176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Sign-ups over time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2026 is the first year Lead Gen forms produce volume — September is already the best month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LinkedIn Marketing API · monthly, account level · September 2026 is 1–16 Sep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5296" y="2331720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Lead Gen sign-ups per month, 2026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1225296" y="2624327"/>
          <a:ext cx="4754880" cy="3456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17920" y="2331720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Spend per month (SEK), 2026 vs 2025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6217920" y="2624327"/>
          <a:ext cx="4754880" cy="3456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Eight weeks, week by week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The report launch on 26 Aug is visible in both spend and sign-ups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LinkedIn Marketing API via CENTCOM creative-week · weeks run Thursday–Wednesday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5296" y="2331720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Weekly spend (SEK), week starting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1225296" y="2624327"/>
          <a:ext cx="4754880" cy="3456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17920" y="2331720"/>
            <a:ext cx="47548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Sign-ups and website conversions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6217920" y="2624327"/>
          <a:ext cx="4754880" cy="3456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the money went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Top ten campaigns by spend — 70% of the period's budget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LinkedIn Marketing API via CENTCOM · 20 Aug – 16 Sep 2026 vs 23 Jul – 19 Aug · SEK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25296" y="2331720"/>
          <a:ext cx="9747502" cy="34701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249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28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17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20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2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2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20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Campaign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Objective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Spend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Impr.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Clicks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CTR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CPM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Sign-ups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Conv.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TOFU · ROW · HiPO · GIF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Lead gen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8 882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56 673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203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0.36%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157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22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BOFU · SE · Image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Conversions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7 785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17 937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61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0.34%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434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MOFU · ROW · Next gen listening (video)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Visits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6 357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57 242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141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0.25%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111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MOFU · SE · WinningWay form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Lead gen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5 830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16 148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75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0.46%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361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TOFU · ROW · Still &amp; GIF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Awareness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5 656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54 631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74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0.14%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104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ROW · Document ads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Conversions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5 318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52 927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75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0.14%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100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6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BOFU · NO · Image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Conversions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5 197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8 322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0.43%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624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TOFU · SE · HiPO · GIF (paused)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Lead gen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4 959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2 912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12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0.41%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1 703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TOFU · NO · HiPO · GIF (paused)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Lead gen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3 779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673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6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0.89%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5 615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TOFU · ROW · HiPO · Document (paused)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Lead gen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3 302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28 541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47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0.16%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116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–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25296" y="5897879"/>
            <a:ext cx="9747504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0" i="0">
                <a:solidFill>
                  <a:srgbClr val="6B6B73"/>
                </a:solidFill>
                <a:latin typeface="Inter"/>
              </a:rPr>
              <a:t>CPM of 1 703 SEK (SE) and 5 615 SEK (NO) on the HiPO GIF campaigns: the audiences were too narrow after the 26 Aug targeting change. Both are paused.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Sign-up creatives that worked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Show the report, name the promise: “7 things high-performing organizations do differently”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LinkedIn Marketing API via CENTCOM · 20 Aug – 16 Sep 2026 vs 23 Jul – 19 Aug · SEK</a:t>
            </a:r>
          </a:p>
        </p:txBody>
      </p:sp>
      <p:pic>
        <p:nvPicPr>
          <p:cNvPr id="6" name="Picture 5" descr="151476469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76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7" name="TextBox 6"/>
          <p:cNvSpPr txBox="1"/>
          <p:nvPr/>
        </p:nvSpPr>
        <p:spPr>
          <a:xfrm>
            <a:off x="1225296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HiPO · ROW · Square · List 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25296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7F2696"/>
                </a:solidFill>
                <a:latin typeface="Poppins"/>
              </a:rPr>
              <a:t>16 sign-ups · 184 SEK each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6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2 942 SEK · 13 461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79 clicks · CTR 0.59% · CPM 219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More than half of all sign-ups in the period.</a:t>
            </a:r>
          </a:p>
        </p:txBody>
      </p:sp>
      <p:pic>
        <p:nvPicPr>
          <p:cNvPr id="10" name="Picture 9" descr="151487477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044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11" name="TextBox 10"/>
          <p:cNvSpPr txBox="1"/>
          <p:nvPr/>
        </p:nvSpPr>
        <p:spPr>
          <a:xfrm>
            <a:off x="3712464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HiPO · ROW · Square · HR leadership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12464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7F2696"/>
                </a:solidFill>
                <a:latin typeface="Poppins"/>
              </a:rPr>
              <a:t>1 sign-up · 263 SEK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2464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263 SEK · 2 114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8 clicks · CTR 0.38% · CPM 125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Cheap but tiny volume — worth more budget to test.</a:t>
            </a:r>
          </a:p>
        </p:txBody>
      </p:sp>
      <p:pic>
        <p:nvPicPr>
          <p:cNvPr id="14" name="Picture 13" descr="15148847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2" y="2807850"/>
            <a:ext cx="2286000" cy="1196578"/>
          </a:xfrm>
          <a:prstGeom prst="roundRect">
            <a:avLst>
              <a:gd name="adj" fmla="val 6000"/>
            </a:avLst>
          </a:prstGeom>
        </p:spPr>
      </p:pic>
      <p:sp>
        <p:nvSpPr>
          <p:cNvPr id="15" name="TextBox 14"/>
          <p:cNvSpPr txBox="1"/>
          <p:nvPr/>
        </p:nvSpPr>
        <p:spPr>
          <a:xfrm>
            <a:off x="6199632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HiPO · ROW · Landscape · List question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99632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7F2696"/>
                </a:solidFill>
                <a:latin typeface="Poppins"/>
              </a:rPr>
              <a:t>4 sign-ups · 741 SEK each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99632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2 963 SEK · 18 690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61 clicks · CTR 0.33% · CPM 159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Same idea in landscape: 4× the cost of the square.</a:t>
            </a:r>
          </a:p>
        </p:txBody>
      </p:sp>
      <p:pic>
        <p:nvPicPr>
          <p:cNvPr id="18" name="Picture 17" descr="93425742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5380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19" name="TextBox 18"/>
          <p:cNvSpPr txBox="1"/>
          <p:nvPr/>
        </p:nvSpPr>
        <p:spPr>
          <a:xfrm>
            <a:off x="8686800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WinningWay form · SE · GIF 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0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7F2696"/>
                </a:solidFill>
                <a:latin typeface="Poppins"/>
              </a:rPr>
              <a:t>2 sign-ups · 731 SEK each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0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1 462 SEK · 3 887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25 clicks · CTR 0.64% · CPM 376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Oldest form creative still converting in Sweden.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Sign-up creatives that did not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Two patterns: document ads without a hook, and good creatives shown to audiences too small to deliver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LinkedIn Marketing API via CENTCOM · 20 Aug – 16 Sep 2026 vs 23 Jul – 19 Aug · SEK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25296" y="2331720"/>
            <a:ext cx="2286000" cy="2148840"/>
          </a:xfrm>
          <a:prstGeom prst="roundRect">
            <a:avLst>
              <a:gd name="adj" fmla="val 6000"/>
            </a:avLst>
          </a:prstGeom>
          <a:solidFill>
            <a:srgbClr val="DDD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62456" y="2468879"/>
            <a:ext cx="2011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Document 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2456" y="2788920"/>
            <a:ext cx="2011680" cy="12801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00" b="1" i="0">
                <a:solidFill>
                  <a:srgbClr val="7F2696"/>
                </a:solidFill>
                <a:latin typeface="Poppins"/>
              </a:rPr>
              <a:t>26 | AO | TOFU | ROW | HiPO | Document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2456" y="4160520"/>
            <a:ext cx="2011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800" b="0" i="1">
                <a:solidFill>
                  <a:srgbClr val="6B6B73"/>
                </a:solidFill>
                <a:latin typeface="Inter"/>
              </a:rPr>
              <a:t>No preview available from LinkedIn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5296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HiPO · ROW · Document 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25296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D64545"/>
                </a:solidFill>
                <a:latin typeface="Poppins"/>
              </a:rPr>
              <a:t>2 sign-ups · 1 651 SEK each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25296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3 302 SEK · 28 541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47 clicks · CTR 0.16% · CPM 116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9× the cost of the square GIF in the same audience.</a:t>
            </a:r>
          </a:p>
        </p:txBody>
      </p:sp>
      <p:pic>
        <p:nvPicPr>
          <p:cNvPr id="13" name="Picture 12" descr="15148739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044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14" name="TextBox 13"/>
          <p:cNvSpPr txBox="1"/>
          <p:nvPr/>
        </p:nvSpPr>
        <p:spPr>
          <a:xfrm>
            <a:off x="3712464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HiPO · SE · Square · Institutional trust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2464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D64545"/>
                </a:solidFill>
                <a:latin typeface="Poppins"/>
              </a:rPr>
              <a:t>0 sign-ups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2464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1 980 SEK · 987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4 clicks · CTR 0.41% · CPM 2 006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Stock office photo, no report, no promise.</a:t>
            </a:r>
          </a:p>
        </p:txBody>
      </p:sp>
      <p:pic>
        <p:nvPicPr>
          <p:cNvPr id="17" name="Picture 16" descr="15151472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212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18" name="TextBox 17"/>
          <p:cNvSpPr txBox="1"/>
          <p:nvPr/>
        </p:nvSpPr>
        <p:spPr>
          <a:xfrm>
            <a:off x="6199632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HiPO · NO · Square · List question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99632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D64545"/>
                </a:solidFill>
                <a:latin typeface="Poppins"/>
              </a:rPr>
              <a:t>1 sign-up · 1 226 SEK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99632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1 226 SEK · 122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1 clicks · CTR 0.82% · CPM 10 046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Winning concept — but only 122 impressions.</a:t>
            </a:r>
          </a:p>
        </p:txBody>
      </p:sp>
      <p:pic>
        <p:nvPicPr>
          <p:cNvPr id="21" name="Picture 20" descr="151820078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5380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22" name="TextBox 21"/>
          <p:cNvSpPr txBox="1"/>
          <p:nvPr/>
        </p:nvSpPr>
        <p:spPr>
          <a:xfrm>
            <a:off x="8686800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HiPO · NO · Square · List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0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D64545"/>
                </a:solidFill>
                <a:latin typeface="Poppins"/>
              </a:rPr>
              <a:t>0 sign-ups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0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834 SEK · 113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2 clicks · CTR 1.77% · CPM 7 381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The ROW winner, translated. 113 impressions.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Traffic and demo creatives that worked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A sharp point of view earns the click; the pineapple earns the demo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LinkedIn Marketing API via CENTCOM · 20 Aug – 16 Sep 2026 vs 23 Jul – 19 Aug · SEK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25296" y="2331720"/>
            <a:ext cx="2286000" cy="2148840"/>
          </a:xfrm>
          <a:prstGeom prst="roundRect">
            <a:avLst>
              <a:gd name="adj" fmla="val 6000"/>
            </a:avLst>
          </a:prstGeom>
          <a:solidFill>
            <a:srgbClr val="DDD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62456" y="2468879"/>
            <a:ext cx="2011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Document 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2456" y="2788920"/>
            <a:ext cx="2011680" cy="12801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00" b="1" i="0">
                <a:solidFill>
                  <a:srgbClr val="7F2696"/>
                </a:solidFill>
                <a:latin typeface="Poppins"/>
              </a:rPr>
              <a:t>Your employees are talking. You're just not doing anything about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2456" y="4160520"/>
            <a:ext cx="2011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800" b="0" i="1">
                <a:solidFill>
                  <a:srgbClr val="6B6B73"/>
                </a:solidFill>
                <a:latin typeface="Inter"/>
              </a:rPr>
              <a:t>No preview available from LinkedIn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5296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ROW · Document ad · “Your employees are talking”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25296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7F2696"/>
                </a:solidFill>
                <a:latin typeface="Poppins"/>
              </a:rPr>
              <a:t>5 conversions · 791 SEK each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25296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3 957 SEK · 30 366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56 clicks · CTR 0.18% · CPM 130 SEK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712464" y="2331720"/>
            <a:ext cx="2286000" cy="2148840"/>
          </a:xfrm>
          <a:prstGeom prst="roundRect">
            <a:avLst>
              <a:gd name="adj" fmla="val 6000"/>
            </a:avLst>
          </a:prstGeom>
          <a:solidFill>
            <a:srgbClr val="DDD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849624" y="2468879"/>
            <a:ext cx="2011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Video · portrait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49624" y="2788920"/>
            <a:ext cx="2011680" cy="12801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00" b="1" i="0">
                <a:solidFill>
                  <a:srgbClr val="7F2696"/>
                </a:solidFill>
                <a:latin typeface="Poppins"/>
              </a:rPr>
              <a:t>Next-gen listening · portrait video B (HR)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9624" y="4160520"/>
            <a:ext cx="201168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800" b="0" i="1">
                <a:solidFill>
                  <a:srgbClr val="6B6B73"/>
                </a:solidFill>
                <a:latin typeface="Inter"/>
              </a:rPr>
              <a:t>No preview available from LinkedIn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2464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MOFU · ROW · Portrait video 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12464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7F2696"/>
                </a:solidFill>
                <a:latin typeface="Poppins"/>
              </a:rPr>
              <a:t>130 clicks · 42 SEK per click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12464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5 415 SEK · 48 001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130 clicks · CTR 0.27% · CPM 113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Cheapest qualified traffic in the account.</a:t>
            </a:r>
          </a:p>
        </p:txBody>
      </p:sp>
      <p:pic>
        <p:nvPicPr>
          <p:cNvPr id="20" name="Picture 19" descr="13138895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212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21" name="TextBox 20"/>
          <p:cNvSpPr txBox="1"/>
          <p:nvPr/>
        </p:nvSpPr>
        <p:spPr>
          <a:xfrm>
            <a:off x="6199632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TOFU · ROW · Next Gen Listening · GIF 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9632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7F2696"/>
                </a:solidFill>
                <a:latin typeface="Poppins"/>
              </a:rPr>
              <a:t>CPM 108 SEK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99632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2 048 SEK · 19 017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21 clicks · CTR 0.11% · CPM 108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Efficient reach for the remarketing pool.</a:t>
            </a:r>
          </a:p>
        </p:txBody>
      </p:sp>
      <p:pic>
        <p:nvPicPr>
          <p:cNvPr id="24" name="Picture 23" descr="14669290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380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25" name="TextBox 24"/>
          <p:cNvSpPr txBox="1"/>
          <p:nvPr/>
        </p:nvSpPr>
        <p:spPr>
          <a:xfrm>
            <a:off x="8686800" y="4553712"/>
            <a:ext cx="2286000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BOFU · SE · “Boka inte en demo!!”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0" y="4983480"/>
            <a:ext cx="2286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7F2696"/>
                </a:solidFill>
                <a:latin typeface="Poppins"/>
              </a:rPr>
              <a:t>1 conversion · 949 SEK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0" y="5285232"/>
            <a:ext cx="2286000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949 SEK · 2 814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6 clicks · CTR 0.21% · CPM 337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Humour and a reverse CTA. Small budget so far.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Traffic and demo creatives that did not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The biggest spender in the account produced no conversions — text-only stills are expensive clicks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LinkedIn Marketing API via CENTCOM · 20 Aug – 16 Sep 2026 vs 23 Jul – 19 Aug · SEK</a:t>
            </a:r>
          </a:p>
        </p:txBody>
      </p:sp>
      <p:pic>
        <p:nvPicPr>
          <p:cNvPr id="6" name="Picture 5" descr="14670045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404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7" name="TextBox 6"/>
          <p:cNvSpPr txBox="1"/>
          <p:nvPr/>
        </p:nvSpPr>
        <p:spPr>
          <a:xfrm>
            <a:off x="1225296" y="4553712"/>
            <a:ext cx="3115056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BOFU · SE · “Har ni redan ett allt-i-ett HR-system”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25296" y="4983480"/>
            <a:ext cx="311505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D64545"/>
                </a:solidFill>
                <a:latin typeface="Poppins"/>
              </a:rPr>
              <a:t>0 conversions · 128 SEK per click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5296" y="5285232"/>
            <a:ext cx="3115056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5 776 SEK · 12 106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45 clicks · CTR 0.37% · CPM 477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Highest-spend creative of the period.</a:t>
            </a:r>
          </a:p>
        </p:txBody>
      </p:sp>
      <p:pic>
        <p:nvPicPr>
          <p:cNvPr id="10" name="Picture 9" descr="150846134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628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11" name="TextBox 10"/>
          <p:cNvSpPr txBox="1"/>
          <p:nvPr/>
        </p:nvSpPr>
        <p:spPr>
          <a:xfrm>
            <a:off x="4541520" y="4553712"/>
            <a:ext cx="3115056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BOFU · NO · Demo remarketing 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1520" y="4983480"/>
            <a:ext cx="311505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D64545"/>
                </a:solidFill>
                <a:latin typeface="Poppins"/>
              </a:rPr>
              <a:t>0 conversions · 157 SEK per click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1520" y="5285232"/>
            <a:ext cx="3115056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2 674 SEK · 4 684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17 clicks · CTR 0.36% · CPM 571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Summer message still running in September.</a:t>
            </a:r>
          </a:p>
        </p:txBody>
      </p:sp>
      <p:pic>
        <p:nvPicPr>
          <p:cNvPr id="14" name="Picture 13" descr="150848119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0851" y="2331720"/>
            <a:ext cx="2148840" cy="2148840"/>
          </a:xfrm>
          <a:prstGeom prst="roundRect">
            <a:avLst>
              <a:gd name="adj" fmla="val 6000"/>
            </a:avLst>
          </a:prstGeom>
        </p:spPr>
      </p:pic>
      <p:sp>
        <p:nvSpPr>
          <p:cNvPr id="15" name="TextBox 14"/>
          <p:cNvSpPr txBox="1"/>
          <p:nvPr/>
        </p:nvSpPr>
        <p:spPr>
          <a:xfrm>
            <a:off x="7857744" y="4553712"/>
            <a:ext cx="3115056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1" i="0">
                <a:solidFill>
                  <a:srgbClr val="18181B"/>
                </a:solidFill>
                <a:latin typeface="Poppins"/>
              </a:rPr>
              <a:t>BOFU · NO · Demo remarketing 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57744" y="4983480"/>
            <a:ext cx="311505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300" b="1" i="0">
                <a:solidFill>
                  <a:srgbClr val="D64545"/>
                </a:solidFill>
                <a:latin typeface="Poppins"/>
              </a:rPr>
              <a:t>0 conversions · 133 SEK per click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57744" y="5285232"/>
            <a:ext cx="3115056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2 522 SEK · 3 638 impressions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19 clicks · CTR 0.52% · CPM 693 SEK</a:t>
            </a:r>
          </a:p>
          <a:p>
            <a:pPr algn="l"/>
            <a:r>
              <a:rPr sz="950" b="0" i="0">
                <a:solidFill>
                  <a:srgbClr val="18181B"/>
                </a:solidFill>
                <a:latin typeface="Inter"/>
              </a:rPr>
              <a:t>Same question-headline format as the SE still.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Winners and losers, side by side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What separates them is consistent across campaigns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25296" y="2331720"/>
            <a:ext cx="4736592" cy="3611880"/>
          </a:xfrm>
          <a:prstGeom prst="roundRect">
            <a:avLst>
              <a:gd name="adj" fmla="val 8000"/>
            </a:avLst>
          </a:prstGeom>
          <a:solidFill>
            <a:srgbClr val="DDD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36207" y="2331720"/>
            <a:ext cx="4736592" cy="361188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453896" y="2468879"/>
            <a:ext cx="4279392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500" b="1" i="0">
                <a:solidFill>
                  <a:srgbClr val="7F2696"/>
                </a:solidFill>
                <a:latin typeface="Poppins"/>
              </a:rPr>
              <a:t>What the winners share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53896" y="2926079"/>
            <a:ext cx="4279392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150">
                <a:solidFill>
                  <a:srgbClr val="18181B"/>
                </a:solidFill>
                <a:latin typeface="Inter"/>
              </a:rPr>
              <a:t>•  The product of the ad is visible: the report cover and pages, not a mood image</a:t>
            </a:r>
          </a:p>
          <a:p>
            <a:pPr>
              <a:spcAft>
                <a:spcPts val="500"/>
              </a:spcAft>
            </a:pPr>
            <a:r>
              <a:rPr sz="1150">
                <a:solidFill>
                  <a:srgbClr val="18181B"/>
                </a:solidFill>
                <a:latin typeface="Inter"/>
              </a:rPr>
              <a:t>•  A concrete promise in the headline (“7 things…”)</a:t>
            </a:r>
          </a:p>
          <a:p>
            <a:pPr>
              <a:spcAft>
                <a:spcPts val="500"/>
              </a:spcAft>
            </a:pPr>
            <a:r>
              <a:rPr sz="1150">
                <a:solidFill>
                  <a:srgbClr val="18181B"/>
                </a:solidFill>
                <a:latin typeface="Inter"/>
              </a:rPr>
              <a:t>•  Square format — 184 SEK per sign-up against 741 SEK in landscape</a:t>
            </a:r>
          </a:p>
          <a:p>
            <a:pPr>
              <a:spcAft>
                <a:spcPts val="500"/>
              </a:spcAft>
            </a:pPr>
            <a:r>
              <a:rPr sz="1150">
                <a:solidFill>
                  <a:srgbClr val="18181B"/>
                </a:solidFill>
                <a:latin typeface="Inter"/>
              </a:rPr>
              <a:t>•  An audience big enough to deliver: ROW CPM 157 SEK</a:t>
            </a:r>
          </a:p>
          <a:p>
            <a:pPr>
              <a:spcAft>
                <a:spcPts val="500"/>
              </a:spcAft>
            </a:pPr>
            <a:r>
              <a:rPr sz="1150">
                <a:solidFill>
                  <a:srgbClr val="18181B"/>
                </a:solidFill>
                <a:latin typeface="Inter"/>
              </a:rPr>
              <a:t>•  Motion (GIF, video) for reach; a strong opinion for clicks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4807" y="2468879"/>
            <a:ext cx="4279392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500" b="1" i="0">
                <a:solidFill>
                  <a:srgbClr val="18181B"/>
                </a:solidFill>
                <a:latin typeface="Poppins"/>
              </a:rPr>
              <a:t>What the underperformers share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4807" y="2926079"/>
            <a:ext cx="4279392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150">
                <a:solidFill>
                  <a:srgbClr val="18181B"/>
                </a:solidFill>
                <a:latin typeface="Inter"/>
              </a:rPr>
              <a:t>•  Generic stock photo or text-only still with a question headline</a:t>
            </a:r>
          </a:p>
          <a:p>
            <a:pPr>
              <a:spcAft>
                <a:spcPts val="500"/>
              </a:spcAft>
            </a:pPr>
            <a:r>
              <a:rPr sz="1150">
                <a:solidFill>
                  <a:srgbClr val="18181B"/>
                </a:solidFill>
                <a:latin typeface="Inter"/>
              </a:rPr>
              <a:t>•  Document ads in lead gen: 1 651 SEK per sign-up</a:t>
            </a:r>
          </a:p>
          <a:p>
            <a:pPr>
              <a:spcAft>
                <a:spcPts val="500"/>
              </a:spcAft>
            </a:pPr>
            <a:r>
              <a:rPr sz="1150">
                <a:solidFill>
                  <a:srgbClr val="18181B"/>
                </a:solidFill>
                <a:latin typeface="Inter"/>
              </a:rPr>
              <a:t>•  SE and NO audiences so narrow that CPM reached 1 700–5 600 SEK</a:t>
            </a:r>
          </a:p>
          <a:p>
            <a:pPr>
              <a:spcAft>
                <a:spcPts val="500"/>
              </a:spcAft>
            </a:pPr>
            <a:r>
              <a:rPr sz="1150">
                <a:solidFill>
                  <a:srgbClr val="18181B"/>
                </a:solidFill>
                <a:latin typeface="Inter"/>
              </a:rPr>
              <a:t>•  Seasonal copy left running after the season</a:t>
            </a:r>
          </a:p>
          <a:p>
            <a:pPr>
              <a:spcAft>
                <a:spcPts val="500"/>
              </a:spcAft>
            </a:pPr>
            <a:r>
              <a:rPr sz="1150">
                <a:solidFill>
                  <a:srgbClr val="18181B"/>
                </a:solidFill>
                <a:latin typeface="Inter"/>
              </a:rPr>
              <a:t>•  Spend concentrated early on one untested BOFU still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to read the 63 conversions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Most are HubSpot demo bookings matched back to anyone who saw an ad in the last 90 days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LinkedIn conversion pivot, 20 Aug – 16 Sep · HubSpot first-touch attribution from CENTCOM funnel (actuals to Aug 2026)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25296" y="2331720"/>
          <a:ext cx="5669279" cy="1828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08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Conversion rule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Count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Attribution window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CAPI – HubSpot direct (demo booked)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43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90-day click, 90-day view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LinkedIn Conversion API (lead)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12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90-day click, 30-day view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MQL · Book demo · Product SE (pixel)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30-day click, 90-day view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CAPI – Closed won (HubSpot)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90-day click, 90-day view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25296" y="434340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100">
                <a:solidFill>
                  <a:srgbClr val="18181B"/>
                </a:solidFill>
                <a:latin typeface="Inter"/>
              </a:rPr>
              <a:t>•  The HubSpot stream went live on 20 Aug, so this is the first full period with it.</a:t>
            </a:r>
          </a:p>
          <a:p>
            <a:pPr>
              <a:spcAft>
                <a:spcPts val="500"/>
              </a:spcAft>
            </a:pPr>
            <a:r>
              <a:rPr sz="1100">
                <a:solidFill>
                  <a:srgbClr val="18181B"/>
                </a:solidFill>
                <a:latin typeface="Inter"/>
              </a:rPr>
              <a:t>•  SE Spotlight shows 26 conversions from 12 clicks; one brand GIF shows 12 from 1 click. Those are view-through matches, not ad-driven bookings.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68896" y="2331720"/>
            <a:ext cx="3803904" cy="3611880"/>
          </a:xfrm>
          <a:prstGeom prst="roundRect">
            <a:avLst>
              <a:gd name="adj" fmla="val 8000"/>
            </a:avLst>
          </a:prstGeom>
          <a:solidFill>
            <a:srgbClr val="DDD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51776" y="2514600"/>
            <a:ext cx="3438144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500" b="1" i="0">
                <a:solidFill>
                  <a:srgbClr val="7F2696"/>
                </a:solidFill>
                <a:latin typeface="Poppins"/>
              </a:rPr>
              <a:t>The stricter view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51776" y="2971800"/>
            <a:ext cx="3438144" cy="8229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4800" b="1" i="0">
                <a:solidFill>
                  <a:srgbClr val="7F2696"/>
                </a:solidFill>
                <a:latin typeface="Poppin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51776" y="3840479"/>
            <a:ext cx="3438144" cy="20116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0" i="0">
                <a:solidFill>
                  <a:srgbClr val="18181B"/>
                </a:solidFill>
                <a:latin typeface="Inter"/>
              </a:rPr>
              <a:t>meeting credited to LinkedIn Ads by HubSpot first-touch source, January–August 2026.</a:t>
            </a:r>
          </a:p>
          <a:p>
            <a:pPr algn="l"/>
            <a:endParaRPr sz="1100" b="0" i="0">
              <a:solidFill>
                <a:srgbClr val="18181B"/>
              </a:solidFill>
              <a:latin typeface="Inter"/>
            </a:endParaRPr>
          </a:p>
          <a:p>
            <a:pPr algn="l"/>
            <a:r>
              <a:rPr sz="1100" b="0" i="0">
                <a:solidFill>
                  <a:srgbClr val="18181B"/>
                </a:solidFill>
                <a:latin typeface="Inter"/>
              </a:rPr>
              <a:t>The truth sits between 1 and 63. Sign-ups are the number we can count without argument — use them as the primary KPI until a click-only conversion view is set up.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02.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visibility in Sweden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Videntic: Sweden account status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“Well positioned” — visibility score 23, up from 5 in June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Videntic, WT Sweden (winningtemp.com, sv) · 2026-06-12 – 2026-09-17 · ChatGPT, Gemini, Google AI Overview, Perplexity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25296" y="2331720"/>
            <a:ext cx="2299716" cy="1188720"/>
          </a:xfrm>
          <a:prstGeom prst="roundRect">
            <a:avLst>
              <a:gd name="adj" fmla="val 8000"/>
            </a:avLst>
          </a:prstGeom>
          <a:solidFill>
            <a:srgbClr val="DDD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62456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Visibility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2456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2456" y="315467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1F7A6E"/>
                </a:solidFill>
                <a:latin typeface="Inter"/>
              </a:rPr>
              <a:t>Tier: well positioned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07892" y="2331720"/>
            <a:ext cx="2299716" cy="118872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45052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Share of voice (weighted)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5052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22.5%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5052" y="315467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D64545"/>
                </a:solidFill>
                <a:latin typeface="Inter"/>
              </a:rPr>
              <a:t>25.8% at last check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0488" y="2331720"/>
            <a:ext cx="2299716" cy="118872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27648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Citation share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7648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26.8%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7648" y="315467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140 of 523 tracked citations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73084" y="2331720"/>
            <a:ext cx="2299716" cy="118872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10244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Sentiment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10244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79 / 100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10244" y="3154679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1F7A6E"/>
                </a:solidFill>
                <a:latin typeface="Inter"/>
              </a:rPr>
              <a:t>85 positive · 3 negative answers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5296" y="365760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Visibility score, last 90 days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1225296" y="3950208"/>
          <a:ext cx="9747504" cy="2130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show up, and where we don't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Strongest in Google AI Overview, weakest in Perplexity — and we lead the citation 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Videntic, WT Sweden · mention rate = share of 100 tracked prompts per provider where Winningtemp is named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5296" y="2331720"/>
            <a:ext cx="402336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Answers that mention Winningtemp (%)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1225296" y="2624327"/>
          <a:ext cx="4023360" cy="1993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522976" y="2331720"/>
            <a:ext cx="544982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Most-cited domains in Swedish AI answers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522976" y="2624327"/>
          <a:ext cx="5449824" cy="1993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1225296" y="4800600"/>
            <a:ext cx="9747504" cy="128016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408176" y="4873752"/>
            <a:ext cx="938174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00" b="1" i="0">
                <a:solidFill>
                  <a:srgbClr val="7F2696"/>
                </a:solidFill>
                <a:latin typeface="Poppins"/>
              </a:rPr>
              <a:t>Watch-outs and content gaps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08176" y="5166360"/>
            <a:ext cx="9381744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sz="1050">
                <a:solidFill>
                  <a:srgbClr val="18181B"/>
                </a:solidFill>
                <a:latin typeface="Inter"/>
              </a:rPr>
              <a:t>•  Perplexity score fell from 24 to 13 and share of voice from 25.8% to 22.5% — both flagged as threats by Videntic.</a:t>
            </a:r>
          </a:p>
          <a:p>
            <a:pPr>
              <a:spcAft>
                <a:spcPts val="300"/>
              </a:spcAft>
            </a:pPr>
            <a:r>
              <a:rPr sz="1050">
                <a:solidFill>
                  <a:srgbClr val="18181B"/>
                </a:solidFill>
                <a:latin typeface="Inter"/>
              </a:rPr>
              <a:t>•  Highest-impact gaps: Medarbetarundersökningar på flera språk · Medarbetarfeedback · Resultatanalys · Medarbetarundersökningsmallar.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03.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Organic search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Ahrefs: organic search in Sweden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Third-largest organic footprint among direct competitors — built on far fewer keywords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Ahrefs API v3 via CENTCOM · Swedish market · estimated monthly organic traffic · pulled 2026-09-17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5296" y="2331720"/>
            <a:ext cx="484632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Estimated monthly organic traffic, Sweden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1225296" y="2624327"/>
          <a:ext cx="4846320" cy="3456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345936" y="2624327"/>
          <a:ext cx="4626862" cy="296265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77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65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Domain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DR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Keywords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Top 3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brilliantfuture.se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308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99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eletive.com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55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69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22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hibob.com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81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135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Winningtemp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49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50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20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questback.com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78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98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heartpace.com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47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82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31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haileyhr.com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20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talentech.com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70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170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43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345936" y="5669279"/>
            <a:ext cx="4626864" cy="45720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50" b="0" i="0">
                <a:solidFill>
                  <a:srgbClr val="6B6B73"/>
                </a:solidFill>
                <a:latin typeface="Inter"/>
              </a:rPr>
              <a:t>Brilliant Future ranks for 308 tracked keywords in Sweden. We rank for 50.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Our search traffic is our own name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93% of Swedish organic traffic comes from people already searching for Winningtemp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Ahrefs API v3 via CENTCOM · volumes are monthly searches in Sweden · positions from Ahrefs SERP scans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25296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62456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Domain Rating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2456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49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2456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Eletive 55 · Brilliant Future 52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07892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45052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Organic traffic SE / month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5052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2 578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5052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NO 609 · UK 89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0488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27648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Keywords in top 3, 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7648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7648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of 50 ranking keywords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73084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10244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Traffic value SE / month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10244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$1 604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10244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what the clicks would cost in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5296" y="3611879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00" b="1" i="0">
                <a:solidFill>
                  <a:srgbClr val="18181B"/>
                </a:solidFill>
                <a:latin typeface="Poppins"/>
              </a:rPr>
              <a:t>The category terms with volume — and who holds them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225296" y="3931920"/>
          <a:ext cx="9747503" cy="214426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90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2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0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324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Keyword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Searches / mo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Who ranks today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Inter"/>
                        </a:rPr>
                        <a:t>Winningtemp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32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medarbetarsamtal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3 200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Miljödata, Wise, Sympa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Not in top 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32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enps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1 200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BambooHR, Personio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Not in top 8 (NO: #1)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32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medarbetarundersökning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1 200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Questback, Zondera, GPTW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Not in top 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32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medarbetarenkät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900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Prevent, Sunt arbetsliv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Not in top 8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32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företagskultur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400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Winningtemp, Svedea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#1–3</a:t>
                      </a:r>
                    </a:p>
                  </a:txBody>
                  <a:tcPr marL="73152" marR="73152" marT="27432" marB="27432" anchor="ctr">
                    <a:solidFill>
                      <a:srgbClr val="DDD3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324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pulsmätning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300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Vårdhandboken, Questback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18181B"/>
                          </a:solidFill>
                          <a:latin typeface="Inter"/>
                        </a:rPr>
                        <a:t>Not in top 8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04.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Website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GA4: website traffic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Fewer visits than last year, and the gap opened in the first half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GA4 property 304968910, all countries · 1 Jan – 16 Sep 2026 vs same dates 2025 · September 2026 is 1–16 Sep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25296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62456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Sessions YTD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2456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93 157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2456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D64545"/>
                </a:solidFill>
                <a:latin typeface="Inter"/>
              </a:rPr>
              <a:t>-8% vs 2025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07892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45052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Users YTD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5052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47 552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5052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D64545"/>
                </a:solidFill>
                <a:latin typeface="Inter"/>
              </a:rPr>
              <a:t>-18% vs 2025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0488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27648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Page views YTD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7648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121 076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7648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1F7A6E"/>
                </a:solidFill>
                <a:latin typeface="Inter"/>
              </a:rPr>
              <a:t>+18% vs 2025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73084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10244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Avg. session duration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10244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1m 42s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10244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1F7A6E"/>
                </a:solidFill>
                <a:latin typeface="Inter"/>
              </a:rPr>
              <a:t>1m 26s in 2025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5296" y="3611879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Sessions per month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1225296" y="3904487"/>
          <a:ext cx="9747504" cy="2176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GA4: where visits come from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Paid search is now the largest channel; direct and organic both shrank by a quarter or more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GA4, session default channel group · 1 Jan – 16 Sep, 2026 vs 2025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5296" y="2331720"/>
            <a:ext cx="603504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Sessions by channel, year to date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1225296" y="2624327"/>
          <a:ext cx="6035040" cy="3456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534656" y="2331720"/>
            <a:ext cx="3438144" cy="3749039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17536" y="2468879"/>
            <a:ext cx="3108960" cy="36576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400" b="1" i="0">
                <a:solidFill>
                  <a:srgbClr val="7F2696"/>
                </a:solidFill>
                <a:latin typeface="Poppins"/>
              </a:rPr>
              <a:t>Read with care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7536" y="2880360"/>
            <a:ext cx="31089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50">
                <a:solidFill>
                  <a:srgbClr val="18181B"/>
                </a:solidFill>
                <a:latin typeface="Inter"/>
              </a:rPr>
              <a:t>•  GA4 organic sessions are down 25% while Search Console clicks are up 73%. Both cannot be true — the difference is most likely consent and tagging, not demand.</a:t>
            </a:r>
          </a:p>
          <a:p>
            <a:pPr>
              <a:spcAft>
                <a:spcPts val="600"/>
              </a:spcAft>
            </a:pPr>
            <a:r>
              <a:rPr sz="1050">
                <a:solidFill>
                  <a:srgbClr val="18181B"/>
                </a:solidFill>
                <a:latin typeface="Inter"/>
              </a:rPr>
              <a:t>•  Engagement rate jumped from 42% to 77% and key events from 22k to 187k since August 2025. That is a configuration change, so neither is comparable year on year.</a:t>
            </a:r>
          </a:p>
          <a:p>
            <a:pPr>
              <a:spcAft>
                <a:spcPts val="600"/>
              </a:spcAft>
            </a:pPr>
            <a:r>
              <a:rPr sz="1050">
                <a:solidFill>
                  <a:srgbClr val="18181B"/>
                </a:solidFill>
                <a:latin typeface="Inter"/>
              </a:rPr>
              <a:t>•  Paid Social (LinkedIn) sessions: 696, up from 186.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Search Console: Google visibility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Clicks up 73%, impressions doubled, average position from 38 to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Google Search Console, sc-domain:winningtemp.com · 1 Jan – 16 Sep 2026 vs same dates 2025 · weekly clicks, all countries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25296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DDD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62456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Clicks YTD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2456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17 964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2456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1F7A6E"/>
                </a:solidFill>
                <a:latin typeface="Inter"/>
              </a:rPr>
              <a:t>+73% vs 2025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07892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45052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Impressions YTD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5052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1 573 622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5052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1F7A6E"/>
                </a:solidFill>
                <a:latin typeface="Inter"/>
              </a:rPr>
              <a:t>+108% vs 2025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0488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27648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Average position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7648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14.8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7648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1F7A6E"/>
                </a:solidFill>
                <a:latin typeface="Inter"/>
              </a:rPr>
              <a:t>38.4 in 2025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73084" y="2331720"/>
            <a:ext cx="2299716" cy="1143000"/>
          </a:xfrm>
          <a:prstGeom prst="roundRect">
            <a:avLst>
              <a:gd name="adj" fmla="val 8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10244" y="24231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6B6B73"/>
                </a:solidFill>
                <a:latin typeface="Inter"/>
              </a:rPr>
              <a:t>Non-brand clicks YTD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10244" y="2660903"/>
            <a:ext cx="2025396" cy="502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2400" b="1" i="0">
                <a:solidFill>
                  <a:srgbClr val="7F2696"/>
                </a:solidFill>
                <a:latin typeface="Poppins"/>
              </a:rPr>
              <a:t>1 940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10244" y="3108960"/>
            <a:ext cx="2025396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000" b="0" i="0">
                <a:solidFill>
                  <a:srgbClr val="1F7A6E"/>
                </a:solidFill>
                <a:latin typeface="Inter"/>
              </a:rPr>
              <a:t>+88% vs 2025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5296" y="3611879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1" i="0">
                <a:solidFill>
                  <a:srgbClr val="18181B"/>
                </a:solidFill>
                <a:latin typeface="Poppins"/>
              </a:rPr>
              <a:t>Weekly clicks 2026, brand vs non-brand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1225296" y="3904487"/>
          <a:ext cx="9747504" cy="2176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Search Console: markets and category terms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Sweden drives the growth; category terms are visible but still rank on page two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6355080"/>
            <a:ext cx="974750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900" b="0" i="0">
                <a:solidFill>
                  <a:srgbClr val="6B6B73"/>
                </a:solidFill>
                <a:latin typeface="Inter"/>
              </a:rPr>
              <a:t>Source: Google Search Console · 1 Jan – 16 Sep 2026 vs same dates 2025 · category = all queries containing the 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5296" y="2331720"/>
            <a:ext cx="4572000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00" b="1" i="0">
                <a:solidFill>
                  <a:srgbClr val="18181B"/>
                </a:solidFill>
                <a:latin typeface="Poppins"/>
              </a:rPr>
              <a:t>By market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225296" y="2651760"/>
          <a:ext cx="4571997" cy="138988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58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9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50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Market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Clicks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Change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Position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Sweden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9 710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+78%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22 → 14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Norway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1 775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+67%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29 → 14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United Kingdom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922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+47%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49 → 23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71616" y="2331720"/>
            <a:ext cx="4901184" cy="2743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00" b="1" i="0">
                <a:solidFill>
                  <a:srgbClr val="18181B"/>
                </a:solidFill>
                <a:latin typeface="Poppins"/>
              </a:rPr>
              <a:t>Category terms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071616" y="2651760"/>
          <a:ext cx="4901182" cy="24323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00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0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01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0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Queries containing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Impressions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Clicks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FFFFFF"/>
                          </a:solidFill>
                          <a:latin typeface="Inter"/>
                        </a:rPr>
                        <a:t>Position</a:t>
                      </a:r>
                    </a:p>
                  </a:txBody>
                  <a:tcPr marL="73152" marR="73152" marT="27432" marB="27432" anchor="ctr">
                    <a:solidFill>
                      <a:srgbClr val="7F26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medarbetarundersökning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21 577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17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27 → 17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medarbeider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34 243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37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38 → 21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employee survey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43 428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58 → 38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employee engagement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56 071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36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51 → 32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engagement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75 865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42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51 → 31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engagemang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8 250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8181B"/>
                          </a:solidFill>
                          <a:latin typeface="Inter"/>
                        </a:rPr>
                        <a:t>24 → 23</a:t>
                      </a:r>
                    </a:p>
                  </a:txBody>
                  <a:tcPr marL="73152" marR="73152" marT="27432" marB="27432" anchor="ctr">
                    <a:solidFill>
                      <a:srgbClr val="F2E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25296" y="4343400"/>
            <a:ext cx="4572000" cy="164592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100" b="0" i="0">
                <a:solidFill>
                  <a:srgbClr val="18181B"/>
                </a:solidFill>
                <a:latin typeface="Inter"/>
              </a:rPr>
              <a:t>Top non-brand queries in Sweden: lunch and learn, enps, enps skala, företagskultur.</a:t>
            </a:r>
          </a:p>
          <a:p>
            <a:pPr algn="l"/>
            <a:endParaRPr sz="1100" b="0" i="0">
              <a:solidFill>
                <a:srgbClr val="18181B"/>
              </a:solidFill>
              <a:latin typeface="Inter"/>
            </a:endParaRPr>
          </a:p>
          <a:p>
            <a:pPr algn="l"/>
            <a:r>
              <a:rPr sz="1100" b="0" i="0">
                <a:solidFill>
                  <a:srgbClr val="18181B"/>
                </a:solidFill>
                <a:latin typeface="Inter"/>
              </a:rPr>
              <a:t>Impressions are there. Position 15–35 means few clicks — the same gap Ahrefs shows.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we do next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Proposed actions for the coming four weeks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2331720"/>
            <a:ext cx="9747504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250" b="1">
                <a:solidFill>
                  <a:srgbClr val="18181B"/>
                </a:solidFill>
                <a:latin typeface="Inter"/>
              </a:rPr>
              <a:t>Scale the winner  </a:t>
            </a:r>
            <a:r>
              <a:rPr sz="1250">
                <a:solidFill>
                  <a:srgbClr val="18181B"/>
                </a:solidFill>
                <a:latin typeface="Inter"/>
              </a:rPr>
              <a:t>Move budget to the ROW square “List B” report GIF and build three new square variants on the same structure.</a:t>
            </a:r>
          </a:p>
          <a:p>
            <a:pPr>
              <a:spcAft>
                <a:spcPts val="800"/>
              </a:spcAft>
            </a:pPr>
            <a:r>
              <a:rPr sz="1250" b="1">
                <a:solidFill>
                  <a:srgbClr val="18181B"/>
                </a:solidFill>
                <a:latin typeface="Inter"/>
              </a:rPr>
              <a:t>Fix SE and NO before relaunching  </a:t>
            </a:r>
            <a:r>
              <a:rPr sz="1250">
                <a:solidFill>
                  <a:srgbClr val="18181B"/>
                </a:solidFill>
                <a:latin typeface="Inter"/>
              </a:rPr>
              <a:t>Widen the HiPO audiences until forecast CPM is below 300 SEK. The creatives are not the problem.</a:t>
            </a:r>
          </a:p>
          <a:p>
            <a:pPr>
              <a:spcAft>
                <a:spcPts val="800"/>
              </a:spcAft>
            </a:pPr>
            <a:r>
              <a:rPr sz="1250" b="1">
                <a:solidFill>
                  <a:srgbClr val="18181B"/>
                </a:solidFill>
                <a:latin typeface="Inter"/>
              </a:rPr>
              <a:t>Stop what does not pay  </a:t>
            </a:r>
            <a:r>
              <a:rPr sz="1250">
                <a:solidFill>
                  <a:srgbClr val="18181B"/>
                </a:solidFill>
                <a:latin typeface="Inter"/>
              </a:rPr>
              <a:t>Pause HiPO document ads in lead gen, the NO summer remarketing pair and the SE “allt-i-ett” still. That frees about 14 000 SEK per period.</a:t>
            </a:r>
          </a:p>
          <a:p>
            <a:pPr>
              <a:spcAft>
                <a:spcPts val="800"/>
              </a:spcAft>
            </a:pPr>
            <a:r>
              <a:rPr sz="1250" b="1">
                <a:solidFill>
                  <a:srgbClr val="18181B"/>
                </a:solidFill>
                <a:latin typeface="Inter"/>
              </a:rPr>
              <a:t>Make conversions countable  </a:t>
            </a:r>
            <a:r>
              <a:rPr sz="1250">
                <a:solidFill>
                  <a:srgbClr val="18181B"/>
                </a:solidFill>
                <a:latin typeface="Inter"/>
              </a:rPr>
              <a:t>Add a click-only conversion view in Campaign Manager so creative decisions are not made on view-through matches.</a:t>
            </a:r>
          </a:p>
          <a:p>
            <a:pPr>
              <a:spcAft>
                <a:spcPts val="800"/>
              </a:spcAft>
            </a:pPr>
            <a:r>
              <a:rPr sz="1250" b="1">
                <a:solidFill>
                  <a:srgbClr val="18181B"/>
                </a:solidFill>
                <a:latin typeface="Inter"/>
              </a:rPr>
              <a:t>Turn visibility into traffic  </a:t>
            </a:r>
            <a:r>
              <a:rPr sz="1250">
                <a:solidFill>
                  <a:srgbClr val="18181B"/>
                </a:solidFill>
                <a:latin typeface="Inter"/>
              </a:rPr>
              <a:t>Publish pillar pages for medarbetarundersökning and medarbetarsamtal — the same gaps Videntic and Ahrefs both point to.</a:t>
            </a:r>
          </a:p>
          <a:p>
            <a:pPr>
              <a:spcAft>
                <a:spcPts val="800"/>
              </a:spcAft>
            </a:pPr>
            <a:r>
              <a:rPr sz="1250" b="1">
                <a:solidFill>
                  <a:srgbClr val="18181B"/>
                </a:solidFill>
                <a:latin typeface="Inter"/>
              </a:rPr>
              <a:t>Check the GA4 setup  </a:t>
            </a:r>
            <a:r>
              <a:rPr sz="1250">
                <a:solidFill>
                  <a:srgbClr val="18181B"/>
                </a:solidFill>
                <a:latin typeface="Inter"/>
              </a:rPr>
              <a:t>Review consent mode and key-event configuration so website numbers can be trusted again.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ad title">
  <a:themeElements>
    <a:clrScheme name="Winnintemp">
      <a:dk1>
        <a:srgbClr val="18181B"/>
      </a:dk1>
      <a:lt1>
        <a:srgbClr val="FFFFFF"/>
      </a:lt1>
      <a:dk2>
        <a:srgbClr val="18181B"/>
      </a:dk2>
      <a:lt2>
        <a:srgbClr val="F1F1F1"/>
      </a:lt2>
      <a:accent1>
        <a:srgbClr val="7F2696"/>
      </a:accent1>
      <a:accent2>
        <a:srgbClr val="DDD3F2"/>
      </a:accent2>
      <a:accent3>
        <a:srgbClr val="C0DAD8"/>
      </a:accent3>
      <a:accent4>
        <a:srgbClr val="542640"/>
      </a:accent4>
      <a:accent5>
        <a:srgbClr val="7C649E"/>
      </a:accent5>
      <a:accent6>
        <a:srgbClr val="9B8FB6"/>
      </a:accent6>
      <a:hlink>
        <a:srgbClr val="7F2696"/>
      </a:hlink>
      <a:folHlink>
        <a:srgbClr val="DDD3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E0BA1040-2281-E643-BEA3-CB01B3A4E2F6}"/>
    </a:ext>
  </a:extLst>
</a:theme>
</file>

<file path=ppt/theme/theme2.xml><?xml version="1.0" encoding="utf-8"?>
<a:theme xmlns:a="http://schemas.openxmlformats.org/drawingml/2006/main" name="Intro / agenda">
  <a:themeElements>
    <a:clrScheme name="Winnintemp">
      <a:dk1>
        <a:srgbClr val="18181B"/>
      </a:dk1>
      <a:lt1>
        <a:srgbClr val="FFFFFF"/>
      </a:lt1>
      <a:dk2>
        <a:srgbClr val="18181B"/>
      </a:dk2>
      <a:lt2>
        <a:srgbClr val="F1F1F1"/>
      </a:lt2>
      <a:accent1>
        <a:srgbClr val="7F2696"/>
      </a:accent1>
      <a:accent2>
        <a:srgbClr val="DDD3F2"/>
      </a:accent2>
      <a:accent3>
        <a:srgbClr val="C0DAD8"/>
      </a:accent3>
      <a:accent4>
        <a:srgbClr val="542640"/>
      </a:accent4>
      <a:accent5>
        <a:srgbClr val="7C649E"/>
      </a:accent5>
      <a:accent6>
        <a:srgbClr val="9B8FB6"/>
      </a:accent6>
      <a:hlink>
        <a:srgbClr val="7F2696"/>
      </a:hlink>
      <a:folHlink>
        <a:srgbClr val="DDD3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F1463923-84C7-7B42-B0B7-C56EB6E7F598}"/>
    </a:ext>
  </a:extLst>
</a:theme>
</file>

<file path=ppt/theme/theme3.xml><?xml version="1.0" encoding="utf-8"?>
<a:theme xmlns:a="http://schemas.openxmlformats.org/drawingml/2006/main" name="Chapter titles">
  <a:themeElements>
    <a:clrScheme name="Winnintemp">
      <a:dk1>
        <a:srgbClr val="18181B"/>
      </a:dk1>
      <a:lt1>
        <a:srgbClr val="FFFFFF"/>
      </a:lt1>
      <a:dk2>
        <a:srgbClr val="18181B"/>
      </a:dk2>
      <a:lt2>
        <a:srgbClr val="F1F1F1"/>
      </a:lt2>
      <a:accent1>
        <a:srgbClr val="7F2696"/>
      </a:accent1>
      <a:accent2>
        <a:srgbClr val="DDD3F2"/>
      </a:accent2>
      <a:accent3>
        <a:srgbClr val="C0DAD8"/>
      </a:accent3>
      <a:accent4>
        <a:srgbClr val="542640"/>
      </a:accent4>
      <a:accent5>
        <a:srgbClr val="7C649E"/>
      </a:accent5>
      <a:accent6>
        <a:srgbClr val="9B8FB6"/>
      </a:accent6>
      <a:hlink>
        <a:srgbClr val="7F2696"/>
      </a:hlink>
      <a:folHlink>
        <a:srgbClr val="DDD3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C9C755-5C84-9C44-9994-6508657EEE43}"/>
    </a:ext>
  </a:extLst>
</a:theme>
</file>

<file path=ppt/theme/theme4.xml><?xml version="1.0" encoding="utf-8"?>
<a:theme xmlns:a="http://schemas.openxmlformats.org/drawingml/2006/main" name="Text slides">
  <a:themeElements>
    <a:clrScheme name="Winnintemp">
      <a:dk1>
        <a:srgbClr val="18181B"/>
      </a:dk1>
      <a:lt1>
        <a:srgbClr val="FFFFFF"/>
      </a:lt1>
      <a:dk2>
        <a:srgbClr val="18181B"/>
      </a:dk2>
      <a:lt2>
        <a:srgbClr val="F1F1F1"/>
      </a:lt2>
      <a:accent1>
        <a:srgbClr val="7F2696"/>
      </a:accent1>
      <a:accent2>
        <a:srgbClr val="DDD3F2"/>
      </a:accent2>
      <a:accent3>
        <a:srgbClr val="C0DAD8"/>
      </a:accent3>
      <a:accent4>
        <a:srgbClr val="542640"/>
      </a:accent4>
      <a:accent5>
        <a:srgbClr val="7C649E"/>
      </a:accent5>
      <a:accent6>
        <a:srgbClr val="9B8FB6"/>
      </a:accent6>
      <a:hlink>
        <a:srgbClr val="7F2696"/>
      </a:hlink>
      <a:folHlink>
        <a:srgbClr val="DDD3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A58D7B87-FC6A-EB42-8070-C0016E663EF2}"/>
    </a:ext>
  </a:extLst>
</a:theme>
</file>

<file path=ppt/theme/theme5.xml><?xml version="1.0" encoding="utf-8"?>
<a:theme xmlns:a="http://schemas.openxmlformats.org/drawingml/2006/main" name="Tables">
  <a:themeElements>
    <a:clrScheme name="Winnintemp">
      <a:dk1>
        <a:srgbClr val="18181B"/>
      </a:dk1>
      <a:lt1>
        <a:srgbClr val="FFFFFF"/>
      </a:lt1>
      <a:dk2>
        <a:srgbClr val="18181B"/>
      </a:dk2>
      <a:lt2>
        <a:srgbClr val="F1F1F1"/>
      </a:lt2>
      <a:accent1>
        <a:srgbClr val="7F2696"/>
      </a:accent1>
      <a:accent2>
        <a:srgbClr val="DDD3F2"/>
      </a:accent2>
      <a:accent3>
        <a:srgbClr val="C0DAD8"/>
      </a:accent3>
      <a:accent4>
        <a:srgbClr val="542640"/>
      </a:accent4>
      <a:accent5>
        <a:srgbClr val="7C649E"/>
      </a:accent5>
      <a:accent6>
        <a:srgbClr val="9B8FB6"/>
      </a:accent6>
      <a:hlink>
        <a:srgbClr val="7F2696"/>
      </a:hlink>
      <a:folHlink>
        <a:srgbClr val="DDD3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3735CDA7-9998-4446-BABA-60E756A5BDD1}"/>
    </a:ext>
  </a:extLst>
</a:theme>
</file>

<file path=ppt/theme/theme6.xml><?xml version="1.0" encoding="utf-8"?>
<a:theme xmlns:a="http://schemas.openxmlformats.org/drawingml/2006/main" name="Checklists">
  <a:themeElements>
    <a:clrScheme name="Winnintemp">
      <a:dk1>
        <a:srgbClr val="18181B"/>
      </a:dk1>
      <a:lt1>
        <a:srgbClr val="FFFFFF"/>
      </a:lt1>
      <a:dk2>
        <a:srgbClr val="18181B"/>
      </a:dk2>
      <a:lt2>
        <a:srgbClr val="F1F1F1"/>
      </a:lt2>
      <a:accent1>
        <a:srgbClr val="7F2696"/>
      </a:accent1>
      <a:accent2>
        <a:srgbClr val="DDD3F2"/>
      </a:accent2>
      <a:accent3>
        <a:srgbClr val="C0DAD8"/>
      </a:accent3>
      <a:accent4>
        <a:srgbClr val="542640"/>
      </a:accent4>
      <a:accent5>
        <a:srgbClr val="7C649E"/>
      </a:accent5>
      <a:accent6>
        <a:srgbClr val="9B8FB6"/>
      </a:accent6>
      <a:hlink>
        <a:srgbClr val="7F2696"/>
      </a:hlink>
      <a:folHlink>
        <a:srgbClr val="DDD3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EA0799B5-781F-5145-B5F7-338A17D27205}"/>
    </a:ext>
  </a:extLst>
</a:theme>
</file>

<file path=ppt/theme/theme7.xml><?xml version="1.0" encoding="utf-8"?>
<a:theme xmlns:a="http://schemas.openxmlformats.org/drawingml/2006/main" name="Quotes">
  <a:themeElements>
    <a:clrScheme name="Winnintemp">
      <a:dk1>
        <a:srgbClr val="18181B"/>
      </a:dk1>
      <a:lt1>
        <a:srgbClr val="FFFFFF"/>
      </a:lt1>
      <a:dk2>
        <a:srgbClr val="18181B"/>
      </a:dk2>
      <a:lt2>
        <a:srgbClr val="F1F1F1"/>
      </a:lt2>
      <a:accent1>
        <a:srgbClr val="7F2696"/>
      </a:accent1>
      <a:accent2>
        <a:srgbClr val="DDD3F2"/>
      </a:accent2>
      <a:accent3>
        <a:srgbClr val="C0DAD8"/>
      </a:accent3>
      <a:accent4>
        <a:srgbClr val="542640"/>
      </a:accent4>
      <a:accent5>
        <a:srgbClr val="7C649E"/>
      </a:accent5>
      <a:accent6>
        <a:srgbClr val="9B8FB6"/>
      </a:accent6>
      <a:hlink>
        <a:srgbClr val="7F2696"/>
      </a:hlink>
      <a:folHlink>
        <a:srgbClr val="DDD3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858796A9-2568-8149-AAF9-A7FFAF6399BE}"/>
    </a:ext>
  </a:extLst>
</a:theme>
</file>

<file path=ppt/theme/theme8.xml><?xml version="1.0" encoding="utf-8"?>
<a:theme xmlns:a="http://schemas.openxmlformats.org/drawingml/2006/main" name="Process / timeline">
  <a:themeElements>
    <a:clrScheme name="Winnintemp">
      <a:dk1>
        <a:srgbClr val="18181B"/>
      </a:dk1>
      <a:lt1>
        <a:srgbClr val="FFFFFF"/>
      </a:lt1>
      <a:dk2>
        <a:srgbClr val="18181B"/>
      </a:dk2>
      <a:lt2>
        <a:srgbClr val="F1F1F1"/>
      </a:lt2>
      <a:accent1>
        <a:srgbClr val="7F2696"/>
      </a:accent1>
      <a:accent2>
        <a:srgbClr val="DDD3F2"/>
      </a:accent2>
      <a:accent3>
        <a:srgbClr val="C0DAD8"/>
      </a:accent3>
      <a:accent4>
        <a:srgbClr val="542640"/>
      </a:accent4>
      <a:accent5>
        <a:srgbClr val="7C649E"/>
      </a:accent5>
      <a:accent6>
        <a:srgbClr val="9B8FB6"/>
      </a:accent6>
      <a:hlink>
        <a:srgbClr val="7F2696"/>
      </a:hlink>
      <a:folHlink>
        <a:srgbClr val="DDD3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BE3386AB-767A-4542-AB2E-A75EE3A28618}"/>
    </a:ext>
  </a:extLst>
</a:theme>
</file>

<file path=ppt/theme/theme9.xml><?xml version="1.0" encoding="utf-8"?>
<a:theme xmlns:a="http://schemas.openxmlformats.org/drawingml/2006/main" name="Big texts / statements">
  <a:themeElements>
    <a:clrScheme name="Winnintemp">
      <a:dk1>
        <a:srgbClr val="18181B"/>
      </a:dk1>
      <a:lt1>
        <a:srgbClr val="FFFFFF"/>
      </a:lt1>
      <a:dk2>
        <a:srgbClr val="18181B"/>
      </a:dk2>
      <a:lt2>
        <a:srgbClr val="F1F1F1"/>
      </a:lt2>
      <a:accent1>
        <a:srgbClr val="7F2696"/>
      </a:accent1>
      <a:accent2>
        <a:srgbClr val="DDD3F2"/>
      </a:accent2>
      <a:accent3>
        <a:srgbClr val="C0DAD8"/>
      </a:accent3>
      <a:accent4>
        <a:srgbClr val="542640"/>
      </a:accent4>
      <a:accent5>
        <a:srgbClr val="7C649E"/>
      </a:accent5>
      <a:accent6>
        <a:srgbClr val="9B8FB6"/>
      </a:accent6>
      <a:hlink>
        <a:srgbClr val="7F2696"/>
      </a:hlink>
      <a:folHlink>
        <a:srgbClr val="DDD3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451781BC-5C78-E443-A8A2-0992C59EE785}"/>
    </a:ext>
  </a:extLst>
</a:theme>
</file>

<file path=ppt/theme/theme10.xml><?xml version="1.0" encoding="utf-8"?>
<a:theme xmlns:a="http://schemas.openxmlformats.org/drawingml/2006/main" name="End slides">
  <a:themeElements>
    <a:clrScheme name="Winnintemp">
      <a:dk1>
        <a:srgbClr val="18181B"/>
      </a:dk1>
      <a:lt1>
        <a:srgbClr val="FFFFFF"/>
      </a:lt1>
      <a:dk2>
        <a:srgbClr val="18181B"/>
      </a:dk2>
      <a:lt2>
        <a:srgbClr val="F1F1F1"/>
      </a:lt2>
      <a:accent1>
        <a:srgbClr val="7F2696"/>
      </a:accent1>
      <a:accent2>
        <a:srgbClr val="DDD3F2"/>
      </a:accent2>
      <a:accent3>
        <a:srgbClr val="C0DAD8"/>
      </a:accent3>
      <a:accent4>
        <a:srgbClr val="542640"/>
      </a:accent4>
      <a:accent5>
        <a:srgbClr val="7C649E"/>
      </a:accent5>
      <a:accent6>
        <a:srgbClr val="9B8FB6"/>
      </a:accent6>
      <a:hlink>
        <a:srgbClr val="7F2696"/>
      </a:hlink>
      <a:folHlink>
        <a:srgbClr val="DDD3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inningtemp ppt template_080426" id="{0DCF5F43-8D98-9C42-ABB7-3925DE2B044A}" vid="{790E8943-2CA4-A641-9154-C7496359191F}"/>
    </a:ext>
  </a:extLst>
</a:theme>
</file>

<file path=ppt/theme/theme1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D68C3B2-E269-4108-8249-C30B3E08E2FC}">
  <we:reference id="wa200005566" version="3.0.0.2" store="en-US" storeType="OMEX"/>
  <we:alternateReferences>
    <we:reference id="wa200005566" version="3.0.0.2" store="wa200005566" storeType="OMEX"/>
  </we:alternateReferences>
  <we:properties>
    <we:property name="theme" value="{&quot;name&quot;:&quot;Midnight&quot;,&quot;colorPalette&quot;:[],&quot;color&quot;:&quot;&quot;,&quot;isDefault&quot;:true,&quot;previewImages&quot;:[&quot;https://cpp.appsdowonders.com/assets/SlideTitle-midnight.png&quot;,&quot;https://cpp.appsdowonders.com/assets/SlideTextbox1-midnight.png&quot;,&quot;https://cpp.appsdowonders.com/assets/SlideTextbox3-midnight.png&quot;,&quot;https://cpp.appsdowonders.com/assets/SlideTable-midnight.png&quot;,&quot;https://cpp.appsdowonders.com/assets/SlideTimeline-midnight.png&quot;],&quot;index&quot;:0}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D2F8736390DD4C824D3888A66992CE" ma:contentTypeVersion="20" ma:contentTypeDescription="Create a new document." ma:contentTypeScope="" ma:versionID="f70d4cf91333e931857dff3e3660ad9f">
  <xsd:schema xmlns:xsd="http://www.w3.org/2001/XMLSchema" xmlns:xs="http://www.w3.org/2001/XMLSchema" xmlns:p="http://schemas.microsoft.com/office/2006/metadata/properties" xmlns:ns2="7794205b-8bbd-4640-8f3e-70b875bac159" xmlns:ns3="1f7150d1-b2f5-4cca-8c79-3d176b73d9cd" targetNamespace="http://schemas.microsoft.com/office/2006/metadata/properties" ma:root="true" ma:fieldsID="4e7cae68381eae691675190f8709e093" ns2:_="" ns3:_="">
    <xsd:import namespace="7794205b-8bbd-4640-8f3e-70b875bac159"/>
    <xsd:import namespace="1f7150d1-b2f5-4cca-8c79-3d176b73d9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Stockaudiofootage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94205b-8bbd-4640-8f3e-70b875bac1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Stockaudiofootages" ma:index="20" nillable="true" ma:displayName="Stock audio footages" ma:description="Stock audio footages" ma:format="Dropdown" ma:internalName="Stockaudiofootages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768e6d4-203f-4bb8-a1ac-69dc3abace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7150d1-b2f5-4cca-8c79-3d176b73d9c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22d752a-3d71-4779-a84d-5e73e28a2b7a}" ma:internalName="TaxCatchAll" ma:showField="CatchAllData" ma:web="1f7150d1-b2f5-4cca-8c79-3d176b73d9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94205b-8bbd-4640-8f3e-70b875bac159">
      <Terms xmlns="http://schemas.microsoft.com/office/infopath/2007/PartnerControls"/>
    </lcf76f155ced4ddcb4097134ff3c332f>
    <TaxCatchAll xmlns="1f7150d1-b2f5-4cca-8c79-3d176b73d9cd" xsi:nil="true"/>
    <Stockaudiofootages xmlns="7794205b-8bbd-4640-8f3e-70b875bac159" xsi:nil="true"/>
  </documentManagement>
</p:properties>
</file>

<file path=customXml/itemProps1.xml><?xml version="1.0" encoding="utf-8"?>
<ds:datastoreItem xmlns:ds="http://schemas.openxmlformats.org/officeDocument/2006/customXml" ds:itemID="{2043E4E9-0665-4944-A2A3-6F9C64E4C4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94205b-8bbd-4640-8f3e-70b875bac159"/>
    <ds:schemaRef ds:uri="1f7150d1-b2f5-4cca-8c79-3d176b73d9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96365F-8646-44E5-9415-FB04E73FC7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1BABFC-3F34-4613-A5E5-88F9A56F3D9B}">
  <ds:schemaRefs>
    <ds:schemaRef ds:uri="http://schemas.openxmlformats.org/package/2006/metadata/core-properties"/>
    <ds:schemaRef ds:uri="http://schemas.microsoft.com/office/2006/documentManagement/types"/>
    <ds:schemaRef ds:uri="aa331db8-25a6-40b1-b044-7e1c3e5411c5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  <ds:schemaRef ds:uri="7794205b-8bbd-4640-8f3e-70b875bac159"/>
    <ds:schemaRef ds:uri="1f7150d1-b2f5-4cca-8c79-3d176b73d9cd"/>
  </ds:schemaRefs>
</ds:datastoreItem>
</file>

<file path=docMetadata/LabelInfo.xml><?xml version="1.0" encoding="utf-8"?>
<clbl:labelList xmlns:clbl="http://schemas.microsoft.com/office/2020/mipLabelMetadata">
  <clbl:label id="{2168ff1a-c7eb-4fd5-9cbf-e2c5782ddb9d}" enabled="0" method="" siteId="{2168ff1a-c7eb-4fd5-9cbf-e2c5782ddb9d}" removed="1"/>
  <clbl:label id="{b3d8f97d-42b3-4786-85a7-76d3fabfdc72}" enabled="1" method="Privileged" siteId="{4f7df0de-ebd2-411f-9199-a9e7f7f4715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1678</TotalTime>
  <Words>3195</Words>
  <Application>Microsoft Macintosh PowerPoint</Application>
  <PresentationFormat>Widescreen</PresentationFormat>
  <Paragraphs>554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28</vt:i4>
      </vt:variant>
    </vt:vector>
  </HeadingPairs>
  <TitlesOfParts>
    <vt:vector size="45" baseType="lpstr">
      <vt:lpstr>Inter</vt:lpstr>
      <vt:lpstr>Poppins SemiBold</vt:lpstr>
      <vt:lpstr>Poppins</vt:lpstr>
      <vt:lpstr>Inter Light  BETA</vt:lpstr>
      <vt:lpstr>Calibri</vt:lpstr>
      <vt:lpstr>Arial</vt:lpstr>
      <vt:lpstr>Poppins Medium</vt:lpstr>
      <vt:lpstr>Head title</vt:lpstr>
      <vt:lpstr>Intro / agenda</vt:lpstr>
      <vt:lpstr>Chapter titles</vt:lpstr>
      <vt:lpstr>Text slides</vt:lpstr>
      <vt:lpstr>Tables</vt:lpstr>
      <vt:lpstr>Checklists</vt:lpstr>
      <vt:lpstr>Quotes</vt:lpstr>
      <vt:lpstr>Process / timeline</vt:lpstr>
      <vt:lpstr>Big texts / statements</vt:lpstr>
      <vt:lpstr>End slides</vt:lpstr>
      <vt:lpstr>CPR: LinkedIn Ads and digital visibility</vt:lpstr>
      <vt:lpstr>The short version</vt:lpstr>
      <vt:lpstr>LinkedIn Ads</vt:lpstr>
      <vt:lpstr>Account performance</vt:lpstr>
      <vt:lpstr>How many people signed up</vt:lpstr>
      <vt:lpstr>The report: 122 downloads</vt:lpstr>
      <vt:lpstr>Sign-ups over time</vt:lpstr>
      <vt:lpstr>Eight weeks, week by week</vt:lpstr>
      <vt:lpstr>Where the money went</vt:lpstr>
      <vt:lpstr>Sign-up creatives that worked</vt:lpstr>
      <vt:lpstr>Sign-up creatives that did not</vt:lpstr>
      <vt:lpstr>Traffic and demo creatives that worked</vt:lpstr>
      <vt:lpstr>Traffic and demo creatives that did not</vt:lpstr>
      <vt:lpstr>Winners and losers, side by side</vt:lpstr>
      <vt:lpstr>How to read the 63 conversions</vt:lpstr>
      <vt:lpstr>AI visibility in Sweden</vt:lpstr>
      <vt:lpstr>Videntic: Sweden account status</vt:lpstr>
      <vt:lpstr>Where we show up, and where we don't</vt:lpstr>
      <vt:lpstr>Organic search</vt:lpstr>
      <vt:lpstr>Ahrefs: organic search in Sweden</vt:lpstr>
      <vt:lpstr>Our search traffic is our own name</vt:lpstr>
      <vt:lpstr>Website</vt:lpstr>
      <vt:lpstr>GA4: website traffic</vt:lpstr>
      <vt:lpstr>GA4: where visits come from</vt:lpstr>
      <vt:lpstr>Search Console: Google visibility</vt:lpstr>
      <vt:lpstr>Search Console: markets and category terms</vt:lpstr>
      <vt:lpstr>What we do next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Thorbjörn Olsson</dc:creator>
  <cp:lastModifiedBy>Nicholas Muradov</cp:lastModifiedBy>
  <cp:revision>6</cp:revision>
  <dcterms:created xsi:type="dcterms:W3CDTF">2026-03-03T19:30:32Z</dcterms:created>
  <dcterms:modified xsi:type="dcterms:W3CDTF">2026-09-18T07:57:09Z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3d8f97d-42b3-4786-85a7-76d3fabfdc72_Enabled">
    <vt:lpwstr>true</vt:lpwstr>
  </property>
  <property fmtid="{D5CDD505-2E9C-101B-9397-08002B2CF9AE}" pid="3" name="MSIP_Label_b3d8f97d-42b3-4786-85a7-76d3fabfdc72_SetDate">
    <vt:lpwstr>2024-03-22T08:03:35Z</vt:lpwstr>
  </property>
  <property fmtid="{D5CDD505-2E9C-101B-9397-08002B2CF9AE}" pid="4" name="MSIP_Label_b3d8f97d-42b3-4786-85a7-76d3fabfdc72_Method">
    <vt:lpwstr>Privileged</vt:lpwstr>
  </property>
  <property fmtid="{D5CDD505-2E9C-101B-9397-08002B2CF9AE}" pid="5" name="MSIP_Label_b3d8f97d-42b3-4786-85a7-76d3fabfdc72_Name">
    <vt:lpwstr>Internal</vt:lpwstr>
  </property>
  <property fmtid="{D5CDD505-2E9C-101B-9397-08002B2CF9AE}" pid="6" name="MSIP_Label_b3d8f97d-42b3-4786-85a7-76d3fabfdc72_SiteId">
    <vt:lpwstr>4f7df0de-ebd2-411f-9199-a9e7f7f47151</vt:lpwstr>
  </property>
  <property fmtid="{D5CDD505-2E9C-101B-9397-08002B2CF9AE}" pid="7" name="MSIP_Label_b3d8f97d-42b3-4786-85a7-76d3fabfdc72_ActionId">
    <vt:lpwstr>4277fc8e-5c02-402f-b9de-4cf07069d7a5</vt:lpwstr>
  </property>
  <property fmtid="{D5CDD505-2E9C-101B-9397-08002B2CF9AE}" pid="8" name="MSIP_Label_b3d8f97d-42b3-4786-85a7-76d3fabfdc72_ContentBits">
    <vt:lpwstr>3</vt:lpwstr>
  </property>
  <property fmtid="{D5CDD505-2E9C-101B-9397-08002B2CF9AE}" pid="9" name="ClassificationContentMarkingFooterLocations">
    <vt:lpwstr>Template:7</vt:lpwstr>
  </property>
  <property fmtid="{D5CDD505-2E9C-101B-9397-08002B2CF9AE}" pid="10" name="ClassificationContentMarkingFooterText">
    <vt:lpwstr>INTERNAL - should not be released to the public or unauthorised third parties.</vt:lpwstr>
  </property>
  <property fmtid="{D5CDD505-2E9C-101B-9397-08002B2CF9AE}" pid="11" name="ClassificationContentMarkingHeaderLocations">
    <vt:lpwstr>Template:6</vt:lpwstr>
  </property>
  <property fmtid="{D5CDD505-2E9C-101B-9397-08002B2CF9AE}" pid="12" name="ClassificationContentMarkingHeaderText">
    <vt:lpwstr>INTERNAL - should not be released to the public or unauthorised third parties.</vt:lpwstr>
  </property>
  <property fmtid="{D5CDD505-2E9C-101B-9397-08002B2CF9AE}" pid="13" name="ContentTypeId">
    <vt:lpwstr>0x0101008DD2F8736390DD4C824D3888A66992CE</vt:lpwstr>
  </property>
  <property fmtid="{D5CDD505-2E9C-101B-9397-08002B2CF9AE}" pid="14" name="MediaServiceImageTags">
    <vt:lpwstr/>
  </property>
</Properties>
</file>