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7.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8.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9.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859" r:id="rId5"/>
    <p:sldMasterId id="2147483860" r:id="rId6"/>
    <p:sldMasterId id="2147483861" r:id="rId7"/>
    <p:sldMasterId id="2147484038" r:id="rId8"/>
    <p:sldMasterId id="2147483935" r:id="rId9"/>
    <p:sldMasterId id="2147483904" r:id="rId10"/>
    <p:sldMasterId id="2147483862" r:id="rId11"/>
    <p:sldMasterId id="2147483879" r:id="rId12"/>
    <p:sldMasterId id="2147484079" r:id="rId13"/>
  </p:sldMasterIdLst>
  <p:notesMasterIdLst>
    <p:notesMasterId r:id="rId30"/>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Lst>
  <p:sldSz cx="12192000" cy="6858000"/>
  <p:notesSz cx="6858000" cy="9144000"/>
  <p:embeddedFontLst>
    <p:embeddedFont>
      <p:font typeface="Inter" panose="020B0502030000000004" pitchFamily="34" charset="0"/>
      <p:regular r:id="rId31"/>
      <p:bold r:id="rId32"/>
      <p:italic r:id="rId33"/>
      <p:boldItalic r:id="rId34"/>
    </p:embeddedFont>
    <p:embeddedFont>
      <p:font typeface="Inter Light  BETA" panose="020B0502030000000004" pitchFamily="34" charset="0"/>
      <p:regular r:id="rId35"/>
      <p:bold r:id="rId36"/>
      <p:italic r:id="rId37"/>
    </p:embeddedFont>
    <p:embeddedFont>
      <p:font typeface="Poppins" pitchFamily="2" charset="77"/>
      <p:regular r:id="rId38"/>
      <p:bold r:id="rId39"/>
      <p:italic r:id="rId40"/>
      <p:boldItalic r:id="rId41"/>
    </p:embeddedFont>
    <p:embeddedFont>
      <p:font typeface="Poppins Medium" pitchFamily="2" charset="77"/>
      <p:regular r:id="rId42"/>
      <p:italic r:id="rId43"/>
    </p:embeddedFont>
    <p:embeddedFont>
      <p:font typeface="Poppins SemiBold" pitchFamily="2" charset="77"/>
      <p:regular r:id="rId44"/>
      <p:bold r:id="rId45"/>
      <p:italic r:id="rId46"/>
      <p:boldItalic r:id="rId47"/>
    </p:embeddedFont>
  </p:embeddedFontLst>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2696"/>
    <a:srgbClr val="B6E6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58"/>
    <p:restoredTop sz="95990"/>
  </p:normalViewPr>
  <p:slideViewPr>
    <p:cSldViewPr snapToGrid="0">
      <p:cViewPr varScale="1">
        <p:scale>
          <a:sx n="130" d="100"/>
          <a:sy n="130" d="100"/>
        </p:scale>
        <p:origin x="648" y="176"/>
      </p:cViewPr>
      <p:guideLst/>
    </p:cSldViewPr>
  </p:slideViewPr>
  <p:outlineViewPr>
    <p:cViewPr>
      <p:scale>
        <a:sx n="33" d="100"/>
        <a:sy n="33" d="100"/>
      </p:scale>
      <p:origin x="0" y="-316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font" Target="fonts/font9.fntdata"/><Relationship Id="rId21" Type="http://schemas.openxmlformats.org/officeDocument/2006/relationships/slide" Target="slides/slide8.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font" Target="fonts/font6.fntdata"/><Relationship Id="rId49"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font" Target="fonts/font1.fntdata"/><Relationship Id="rId44" Type="http://schemas.openxmlformats.org/officeDocument/2006/relationships/font" Target="fonts/font14.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7.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Spend</c:v>
                </c:pt>
              </c:strCache>
            </c:strRef>
          </c:tx>
          <c:spPr>
            <a:solidFill>
              <a:srgbClr val="7F2696"/>
            </a:solidFill>
          </c:spPr>
          <c:invertIfNegative val="0"/>
          <c:dPt>
            <c:idx val="0"/>
            <c:invertIfNegative val="1"/>
            <c:bubble3D val="0"/>
            <c:spPr>
              <a:solidFill>
                <a:srgbClr val="B5B1BE"/>
              </a:solidFill>
            </c:spPr>
            <c:extLst>
              <c:ext xmlns:c16="http://schemas.microsoft.com/office/drawing/2014/chart" uri="{C3380CC4-5D6E-409C-BE32-E72D297353CC}">
                <c16:uniqueId val="{00000001-DFA2-5246-89EC-841C74164458}"/>
              </c:ext>
            </c:extLst>
          </c:dPt>
          <c:dPt>
            <c:idx val="1"/>
            <c:invertIfNegative val="1"/>
            <c:bubble3D val="0"/>
            <c:spPr>
              <a:solidFill>
                <a:srgbClr val="B5B1BE"/>
              </a:solidFill>
            </c:spPr>
            <c:extLst>
              <c:ext xmlns:c16="http://schemas.microsoft.com/office/drawing/2014/chart" uri="{C3380CC4-5D6E-409C-BE32-E72D297353CC}">
                <c16:uniqueId val="{00000003-DFA2-5246-89EC-841C74164458}"/>
              </c:ext>
            </c:extLst>
          </c:dPt>
          <c:dPt>
            <c:idx val="2"/>
            <c:invertIfNegative val="1"/>
            <c:bubble3D val="0"/>
            <c:spPr>
              <a:solidFill>
                <a:srgbClr val="B5B1BE"/>
              </a:solidFill>
            </c:spPr>
            <c:extLst>
              <c:ext xmlns:c16="http://schemas.microsoft.com/office/drawing/2014/chart" uri="{C3380CC4-5D6E-409C-BE32-E72D297353CC}">
                <c16:uniqueId val="{00000005-DFA2-5246-89EC-841C74164458}"/>
              </c:ext>
            </c:extLst>
          </c:dPt>
          <c:dPt>
            <c:idx val="3"/>
            <c:invertIfNegative val="1"/>
            <c:bubble3D val="0"/>
            <c:spPr>
              <a:solidFill>
                <a:srgbClr val="B5B1BE"/>
              </a:solidFill>
            </c:spPr>
            <c:extLst>
              <c:ext xmlns:c16="http://schemas.microsoft.com/office/drawing/2014/chart" uri="{C3380CC4-5D6E-409C-BE32-E72D297353CC}">
                <c16:uniqueId val="{00000007-DFA2-5246-89EC-841C74164458}"/>
              </c:ext>
            </c:extLst>
          </c:dPt>
          <c:dLbls>
            <c:numFmt formatCode="0.0&quot;k&quot;"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20 Aug</c:v>
                </c:pt>
                <c:pt idx="1">
                  <c:v>27 Aug</c:v>
                </c:pt>
                <c:pt idx="2">
                  <c:v>3 Sep</c:v>
                </c:pt>
                <c:pt idx="3">
                  <c:v>10 Sep</c:v>
                </c:pt>
                <c:pt idx="4">
                  <c:v>17 Sep</c:v>
                </c:pt>
                <c:pt idx="5">
                  <c:v>24 Sep</c:v>
                </c:pt>
                <c:pt idx="6">
                  <c:v>1 Oct*</c:v>
                </c:pt>
              </c:strCache>
            </c:strRef>
          </c:cat>
          <c:val>
            <c:numRef>
              <c:f>Sheet1!$B$2:$B$8</c:f>
              <c:numCache>
                <c:formatCode>General</c:formatCode>
                <c:ptCount val="7"/>
                <c:pt idx="0">
                  <c:v>23.5</c:v>
                </c:pt>
                <c:pt idx="1">
                  <c:v>21.9</c:v>
                </c:pt>
                <c:pt idx="2">
                  <c:v>15</c:v>
                </c:pt>
                <c:pt idx="3">
                  <c:v>16.2</c:v>
                </c:pt>
                <c:pt idx="4">
                  <c:v>13.5</c:v>
                </c:pt>
                <c:pt idx="5">
                  <c:v>15.3</c:v>
                </c:pt>
                <c:pt idx="6">
                  <c:v>6.4</c:v>
                </c:pt>
              </c:numCache>
            </c:numRef>
          </c:val>
          <c:extLst>
            <c:ext xmlns:c16="http://schemas.microsoft.com/office/drawing/2014/chart" uri="{C3380CC4-5D6E-409C-BE32-E72D297353CC}">
              <c16:uniqueId val="{00000008-DFA2-5246-89EC-841C74164458}"/>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Sign-ups</c:v>
                </c:pt>
              </c:strCache>
            </c:strRef>
          </c:tx>
          <c:spPr>
            <a:solidFill>
              <a:srgbClr val="7F2696"/>
            </a:solidFill>
          </c:spPr>
          <c:invertIfNegative val="0"/>
          <c:dPt>
            <c:idx val="0"/>
            <c:invertIfNegative val="1"/>
            <c:bubble3D val="0"/>
            <c:spPr>
              <a:solidFill>
                <a:srgbClr val="B5B1BE"/>
              </a:solidFill>
            </c:spPr>
            <c:extLst>
              <c:ext xmlns:c16="http://schemas.microsoft.com/office/drawing/2014/chart" uri="{C3380CC4-5D6E-409C-BE32-E72D297353CC}">
                <c16:uniqueId val="{00000001-EE72-4840-926F-A65912F77A73}"/>
              </c:ext>
            </c:extLst>
          </c:dPt>
          <c:dPt>
            <c:idx val="1"/>
            <c:invertIfNegative val="1"/>
            <c:bubble3D val="0"/>
            <c:spPr>
              <a:solidFill>
                <a:srgbClr val="B5B1BE"/>
              </a:solidFill>
            </c:spPr>
            <c:extLst>
              <c:ext xmlns:c16="http://schemas.microsoft.com/office/drawing/2014/chart" uri="{C3380CC4-5D6E-409C-BE32-E72D297353CC}">
                <c16:uniqueId val="{00000003-EE72-4840-926F-A65912F77A73}"/>
              </c:ext>
            </c:extLst>
          </c:dPt>
          <c:dPt>
            <c:idx val="2"/>
            <c:invertIfNegative val="1"/>
            <c:bubble3D val="0"/>
            <c:spPr>
              <a:solidFill>
                <a:srgbClr val="B5B1BE"/>
              </a:solidFill>
            </c:spPr>
            <c:extLst>
              <c:ext xmlns:c16="http://schemas.microsoft.com/office/drawing/2014/chart" uri="{C3380CC4-5D6E-409C-BE32-E72D297353CC}">
                <c16:uniqueId val="{00000005-EE72-4840-926F-A65912F77A73}"/>
              </c:ext>
            </c:extLst>
          </c:dPt>
          <c:dPt>
            <c:idx val="3"/>
            <c:invertIfNegative val="1"/>
            <c:bubble3D val="0"/>
            <c:spPr>
              <a:solidFill>
                <a:srgbClr val="B5B1BE"/>
              </a:solidFill>
            </c:spPr>
            <c:extLst>
              <c:ext xmlns:c16="http://schemas.microsoft.com/office/drawing/2014/chart" uri="{C3380CC4-5D6E-409C-BE32-E72D297353CC}">
                <c16:uniqueId val="{00000007-EE72-4840-926F-A65912F77A73}"/>
              </c:ext>
            </c:extLst>
          </c:dPt>
          <c:dLbls>
            <c:numFmt formatCode="#,##0"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20 Aug</c:v>
                </c:pt>
                <c:pt idx="1">
                  <c:v>27 Aug</c:v>
                </c:pt>
                <c:pt idx="2">
                  <c:v>3 Sep</c:v>
                </c:pt>
                <c:pt idx="3">
                  <c:v>10 Sep</c:v>
                </c:pt>
                <c:pt idx="4">
                  <c:v>17 Sep</c:v>
                </c:pt>
                <c:pt idx="5">
                  <c:v>24 Sep</c:v>
                </c:pt>
                <c:pt idx="6">
                  <c:v>1 Oct*</c:v>
                </c:pt>
              </c:strCache>
            </c:strRef>
          </c:cat>
          <c:val>
            <c:numRef>
              <c:f>Sheet1!$B$2:$B$8</c:f>
              <c:numCache>
                <c:formatCode>General</c:formatCode>
                <c:ptCount val="7"/>
                <c:pt idx="0">
                  <c:v>7</c:v>
                </c:pt>
                <c:pt idx="1">
                  <c:v>5</c:v>
                </c:pt>
                <c:pt idx="2">
                  <c:v>8</c:v>
                </c:pt>
                <c:pt idx="3">
                  <c:v>10</c:v>
                </c:pt>
                <c:pt idx="4">
                  <c:v>7</c:v>
                </c:pt>
                <c:pt idx="5">
                  <c:v>5</c:v>
                </c:pt>
                <c:pt idx="6">
                  <c:v>5</c:v>
                </c:pt>
              </c:numCache>
            </c:numRef>
          </c:val>
          <c:extLst>
            <c:ext xmlns:c16="http://schemas.microsoft.com/office/drawing/2014/chart" uri="{C3380CC4-5D6E-409C-BE32-E72D297353CC}">
              <c16:uniqueId val="{00000008-EE72-4840-926F-A65912F77A73}"/>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Clicks</c:v>
                </c:pt>
              </c:strCache>
            </c:strRef>
          </c:tx>
          <c:spPr>
            <a:solidFill>
              <a:srgbClr val="7F2696"/>
            </a:solidFill>
          </c:spPr>
          <c:invertIfNegative val="0"/>
          <c:dPt>
            <c:idx val="0"/>
            <c:invertIfNegative val="1"/>
            <c:bubble3D val="0"/>
            <c:spPr>
              <a:solidFill>
                <a:srgbClr val="B5B1BE"/>
              </a:solidFill>
            </c:spPr>
            <c:extLst>
              <c:ext xmlns:c16="http://schemas.microsoft.com/office/drawing/2014/chart" uri="{C3380CC4-5D6E-409C-BE32-E72D297353CC}">
                <c16:uniqueId val="{00000001-387B-4A42-AB85-87FE04E8479C}"/>
              </c:ext>
            </c:extLst>
          </c:dPt>
          <c:dPt>
            <c:idx val="1"/>
            <c:invertIfNegative val="1"/>
            <c:bubble3D val="0"/>
            <c:spPr>
              <a:solidFill>
                <a:srgbClr val="B5B1BE"/>
              </a:solidFill>
            </c:spPr>
            <c:extLst>
              <c:ext xmlns:c16="http://schemas.microsoft.com/office/drawing/2014/chart" uri="{C3380CC4-5D6E-409C-BE32-E72D297353CC}">
                <c16:uniqueId val="{00000003-387B-4A42-AB85-87FE04E8479C}"/>
              </c:ext>
            </c:extLst>
          </c:dPt>
          <c:dPt>
            <c:idx val="2"/>
            <c:invertIfNegative val="1"/>
            <c:bubble3D val="0"/>
            <c:spPr>
              <a:solidFill>
                <a:srgbClr val="B5B1BE"/>
              </a:solidFill>
            </c:spPr>
            <c:extLst>
              <c:ext xmlns:c16="http://schemas.microsoft.com/office/drawing/2014/chart" uri="{C3380CC4-5D6E-409C-BE32-E72D297353CC}">
                <c16:uniqueId val="{00000005-387B-4A42-AB85-87FE04E8479C}"/>
              </c:ext>
            </c:extLst>
          </c:dPt>
          <c:dPt>
            <c:idx val="3"/>
            <c:invertIfNegative val="1"/>
            <c:bubble3D val="0"/>
            <c:spPr>
              <a:solidFill>
                <a:srgbClr val="B5B1BE"/>
              </a:solidFill>
            </c:spPr>
            <c:extLst>
              <c:ext xmlns:c16="http://schemas.microsoft.com/office/drawing/2014/chart" uri="{C3380CC4-5D6E-409C-BE32-E72D297353CC}">
                <c16:uniqueId val="{00000007-387B-4A42-AB85-87FE04E8479C}"/>
              </c:ext>
            </c:extLst>
          </c:dPt>
          <c:dLbls>
            <c:numFmt formatCode="#,##0"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20 Aug</c:v>
                </c:pt>
                <c:pt idx="1">
                  <c:v>27 Aug</c:v>
                </c:pt>
                <c:pt idx="2">
                  <c:v>3 Sep</c:v>
                </c:pt>
                <c:pt idx="3">
                  <c:v>10 Sep</c:v>
                </c:pt>
                <c:pt idx="4">
                  <c:v>17 Sep</c:v>
                </c:pt>
                <c:pt idx="5">
                  <c:v>24 Sep</c:v>
                </c:pt>
                <c:pt idx="6">
                  <c:v>1 Oct*</c:v>
                </c:pt>
              </c:strCache>
            </c:strRef>
          </c:cat>
          <c:val>
            <c:numRef>
              <c:f>Sheet1!$B$2:$B$8</c:f>
              <c:numCache>
                <c:formatCode>General</c:formatCode>
                <c:ptCount val="7"/>
                <c:pt idx="0">
                  <c:v>351</c:v>
                </c:pt>
                <c:pt idx="1">
                  <c:v>228</c:v>
                </c:pt>
                <c:pt idx="2">
                  <c:v>208</c:v>
                </c:pt>
                <c:pt idx="3">
                  <c:v>214</c:v>
                </c:pt>
                <c:pt idx="4">
                  <c:v>206</c:v>
                </c:pt>
                <c:pt idx="5">
                  <c:v>157</c:v>
                </c:pt>
                <c:pt idx="6">
                  <c:v>102</c:v>
                </c:pt>
              </c:numCache>
            </c:numRef>
          </c:val>
          <c:extLst>
            <c:ext xmlns:c16="http://schemas.microsoft.com/office/drawing/2014/chart" uri="{C3380CC4-5D6E-409C-BE32-E72D297353CC}">
              <c16:uniqueId val="{00000008-387B-4A42-AB85-87FE04E8479C}"/>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Sign-ups</c:v>
                </c:pt>
              </c:strCache>
            </c:strRef>
          </c:tx>
          <c:spPr>
            <a:solidFill>
              <a:srgbClr val="7F2696"/>
            </a:solidFill>
          </c:spPr>
          <c:invertIfNegative val="0"/>
          <c:dPt>
            <c:idx val="0"/>
            <c:invertIfNegative val="1"/>
            <c:bubble3D val="0"/>
            <c:spPr>
              <a:solidFill>
                <a:srgbClr val="B5B1BE"/>
              </a:solidFill>
            </c:spPr>
            <c:extLst>
              <c:ext xmlns:c16="http://schemas.microsoft.com/office/drawing/2014/chart" uri="{C3380CC4-5D6E-409C-BE32-E72D297353CC}">
                <c16:uniqueId val="{00000001-58F9-1E4E-A09B-C4B9DD825D26}"/>
              </c:ext>
            </c:extLst>
          </c:dPt>
          <c:dPt>
            <c:idx val="1"/>
            <c:invertIfNegative val="1"/>
            <c:bubble3D val="0"/>
            <c:spPr>
              <a:solidFill>
                <a:srgbClr val="B5B1BE"/>
              </a:solidFill>
            </c:spPr>
            <c:extLst>
              <c:ext xmlns:c16="http://schemas.microsoft.com/office/drawing/2014/chart" uri="{C3380CC4-5D6E-409C-BE32-E72D297353CC}">
                <c16:uniqueId val="{00000003-58F9-1E4E-A09B-C4B9DD825D26}"/>
              </c:ext>
            </c:extLst>
          </c:dPt>
          <c:dLbls>
            <c:numFmt formatCode="#,##0"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3 Sep</c:v>
                </c:pt>
                <c:pt idx="1">
                  <c:v>10 Sep</c:v>
                </c:pt>
                <c:pt idx="2">
                  <c:v>17 Sep</c:v>
                </c:pt>
                <c:pt idx="3">
                  <c:v>24 Sep</c:v>
                </c:pt>
                <c:pt idx="4">
                  <c:v>1 Oct*</c:v>
                </c:pt>
              </c:strCache>
            </c:strRef>
          </c:cat>
          <c:val>
            <c:numRef>
              <c:f>Sheet1!$B$2:$B$6</c:f>
              <c:numCache>
                <c:formatCode>General</c:formatCode>
                <c:ptCount val="5"/>
                <c:pt idx="0">
                  <c:v>6</c:v>
                </c:pt>
                <c:pt idx="1">
                  <c:v>9</c:v>
                </c:pt>
                <c:pt idx="2">
                  <c:v>6</c:v>
                </c:pt>
                <c:pt idx="3">
                  <c:v>5</c:v>
                </c:pt>
                <c:pt idx="4">
                  <c:v>5</c:v>
                </c:pt>
              </c:numCache>
            </c:numRef>
          </c:val>
          <c:extLst>
            <c:ext xmlns:c16="http://schemas.microsoft.com/office/drawing/2014/chart" uri="{C3380CC4-5D6E-409C-BE32-E72D297353CC}">
              <c16:uniqueId val="{00000004-58F9-1E4E-A09B-C4B9DD825D26}"/>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SEK</c:v>
                </c:pt>
              </c:strCache>
            </c:strRef>
          </c:tx>
          <c:spPr>
            <a:ln w="28575">
              <a:solidFill>
                <a:srgbClr val="7F2696"/>
              </a:solidFill>
            </a:ln>
          </c:spPr>
          <c:marker>
            <c:symbol val="circle"/>
            <c:size val="7"/>
            <c:spPr>
              <a:solidFill>
                <a:srgbClr val="7F2696"/>
              </a:solidFill>
              <a:ln>
                <a:solidFill>
                  <a:srgbClr val="7F2696"/>
                </a:solidFill>
              </a:ln>
            </c:spPr>
          </c:marker>
          <c:dPt>
            <c:idx val="0"/>
            <c:marker>
              <c:spPr>
                <a:solidFill>
                  <a:srgbClr val="B5B1BE"/>
                </a:solidFill>
                <a:ln>
                  <a:solidFill>
                    <a:srgbClr val="B5B1BE"/>
                  </a:solidFill>
                </a:ln>
              </c:spPr>
            </c:marker>
            <c:bubble3D val="0"/>
            <c:extLst>
              <c:ext xmlns:c16="http://schemas.microsoft.com/office/drawing/2014/chart" uri="{C3380CC4-5D6E-409C-BE32-E72D297353CC}">
                <c16:uniqueId val="{00000000-431C-A440-B459-55EA5CDED84C}"/>
              </c:ext>
            </c:extLst>
          </c:dPt>
          <c:dPt>
            <c:idx val="1"/>
            <c:marker>
              <c:spPr>
                <a:solidFill>
                  <a:srgbClr val="B5B1BE"/>
                </a:solidFill>
                <a:ln>
                  <a:solidFill>
                    <a:srgbClr val="B5B1BE"/>
                  </a:solidFill>
                </a:ln>
              </c:spPr>
            </c:marker>
            <c:bubble3D val="0"/>
            <c:extLst>
              <c:ext xmlns:c16="http://schemas.microsoft.com/office/drawing/2014/chart" uri="{C3380CC4-5D6E-409C-BE32-E72D297353CC}">
                <c16:uniqueId val="{00000001-431C-A440-B459-55EA5CDED84C}"/>
              </c:ext>
            </c:extLst>
          </c:dPt>
          <c:dLbls>
            <c:numFmt formatCode="#,##0" sourceLinked="0"/>
            <c:spPr>
              <a:noFill/>
              <a:ln>
                <a:noFill/>
              </a:ln>
              <a:effectLst/>
            </c:spPr>
            <c:txPr>
              <a:bodyPr/>
              <a:lstStyle/>
              <a:p>
                <a:pPr>
                  <a:defRPr sz="9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3 Sep</c:v>
                </c:pt>
                <c:pt idx="1">
                  <c:v>10 Sep</c:v>
                </c:pt>
                <c:pt idx="2">
                  <c:v>17 Sep</c:v>
                </c:pt>
                <c:pt idx="3">
                  <c:v>24 Sep</c:v>
                </c:pt>
                <c:pt idx="4">
                  <c:v>1 Oct*</c:v>
                </c:pt>
              </c:strCache>
            </c:strRef>
          </c:cat>
          <c:val>
            <c:numRef>
              <c:f>Sheet1!$B$2:$B$6</c:f>
              <c:numCache>
                <c:formatCode>General</c:formatCode>
                <c:ptCount val="5"/>
                <c:pt idx="0">
                  <c:v>125</c:v>
                </c:pt>
                <c:pt idx="1">
                  <c:v>224</c:v>
                </c:pt>
                <c:pt idx="2">
                  <c:v>292</c:v>
                </c:pt>
                <c:pt idx="3">
                  <c:v>307</c:v>
                </c:pt>
                <c:pt idx="4">
                  <c:v>199</c:v>
                </c:pt>
              </c:numCache>
            </c:numRef>
          </c:val>
          <c:smooth val="0"/>
          <c:extLst>
            <c:ext xmlns:c16="http://schemas.microsoft.com/office/drawing/2014/chart" uri="{C3380CC4-5D6E-409C-BE32-E72D297353CC}">
              <c16:uniqueId val="{00000002-431C-A440-B459-55EA5CDED84C}"/>
            </c:ext>
          </c:extLst>
        </c:ser>
        <c:dLbls>
          <c:dLblPos val="t"/>
          <c:showLegendKey val="0"/>
          <c:showVal val="1"/>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40495176"/>
        <c:crosses val="autoZero"/>
        <c:auto val="1"/>
        <c:lblAlgn val="ctr"/>
        <c:lblOffset val="100"/>
        <c:noMultiLvlLbl val="0"/>
      </c:catAx>
      <c:valAx>
        <c:axId val="2140495176"/>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118791784"/>
        <c:crosses val="autoZero"/>
        <c:crossBetween val="between"/>
      </c:valAx>
    </c:plotArea>
    <c:plotVisOnly val="1"/>
    <c:dispBlanksAs val="gap"/>
    <c:showDLblsOverMax val="0"/>
  </c:chart>
  <c:txPr>
    <a:bodyPr/>
    <a:lstStyle/>
    <a:p>
      <a:pPr>
        <a:defRPr sz="900">
          <a:solidFill>
            <a:srgbClr val="18181B"/>
          </a:solidFill>
          <a:latin typeface="Inte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CTR</c:v>
                </c:pt>
              </c:strCache>
            </c:strRef>
          </c:tx>
          <c:spPr>
            <a:ln w="28575">
              <a:solidFill>
                <a:srgbClr val="7F2696"/>
              </a:solidFill>
            </a:ln>
          </c:spPr>
          <c:marker>
            <c:symbol val="circle"/>
            <c:size val="7"/>
            <c:spPr>
              <a:solidFill>
                <a:srgbClr val="7F2696"/>
              </a:solidFill>
              <a:ln>
                <a:solidFill>
                  <a:srgbClr val="7F2696"/>
                </a:solidFill>
              </a:ln>
            </c:spPr>
          </c:marker>
          <c:dPt>
            <c:idx val="0"/>
            <c:marker>
              <c:spPr>
                <a:solidFill>
                  <a:srgbClr val="B5B1BE"/>
                </a:solidFill>
                <a:ln>
                  <a:solidFill>
                    <a:srgbClr val="B5B1BE"/>
                  </a:solidFill>
                </a:ln>
              </c:spPr>
            </c:marker>
            <c:bubble3D val="0"/>
            <c:extLst>
              <c:ext xmlns:c16="http://schemas.microsoft.com/office/drawing/2014/chart" uri="{C3380CC4-5D6E-409C-BE32-E72D297353CC}">
                <c16:uniqueId val="{00000000-DB9E-CC4B-8C6D-9ACDAB354E85}"/>
              </c:ext>
            </c:extLst>
          </c:dPt>
          <c:dPt>
            <c:idx val="1"/>
            <c:marker>
              <c:spPr>
                <a:solidFill>
                  <a:srgbClr val="B5B1BE"/>
                </a:solidFill>
                <a:ln>
                  <a:solidFill>
                    <a:srgbClr val="B5B1BE"/>
                  </a:solidFill>
                </a:ln>
              </c:spPr>
            </c:marker>
            <c:bubble3D val="0"/>
            <c:extLst>
              <c:ext xmlns:c16="http://schemas.microsoft.com/office/drawing/2014/chart" uri="{C3380CC4-5D6E-409C-BE32-E72D297353CC}">
                <c16:uniqueId val="{00000001-DB9E-CC4B-8C6D-9ACDAB354E85}"/>
              </c:ext>
            </c:extLst>
          </c:dPt>
          <c:dLbls>
            <c:numFmt formatCode="0.00&quot;%&quot;" sourceLinked="0"/>
            <c:spPr>
              <a:noFill/>
              <a:ln>
                <a:noFill/>
              </a:ln>
              <a:effectLst/>
            </c:spPr>
            <c:txPr>
              <a:bodyPr/>
              <a:lstStyle/>
              <a:p>
                <a:pPr>
                  <a:defRPr sz="9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3 Sep</c:v>
                </c:pt>
                <c:pt idx="1">
                  <c:v>10 Sep</c:v>
                </c:pt>
                <c:pt idx="2">
                  <c:v>17 Sep</c:v>
                </c:pt>
                <c:pt idx="3">
                  <c:v>24 Sep</c:v>
                </c:pt>
                <c:pt idx="4">
                  <c:v>1 Oct*</c:v>
                </c:pt>
              </c:strCache>
            </c:strRef>
          </c:cat>
          <c:val>
            <c:numRef>
              <c:f>Sheet1!$B$2:$B$6</c:f>
              <c:numCache>
                <c:formatCode>General</c:formatCode>
                <c:ptCount val="5"/>
                <c:pt idx="0">
                  <c:v>0.77</c:v>
                </c:pt>
                <c:pt idx="1">
                  <c:v>0.52</c:v>
                </c:pt>
                <c:pt idx="2">
                  <c:v>0.44</c:v>
                </c:pt>
                <c:pt idx="3">
                  <c:v>0.5</c:v>
                </c:pt>
                <c:pt idx="4">
                  <c:v>0.41</c:v>
                </c:pt>
              </c:numCache>
            </c:numRef>
          </c:val>
          <c:smooth val="0"/>
          <c:extLst>
            <c:ext xmlns:c16="http://schemas.microsoft.com/office/drawing/2014/chart" uri="{C3380CC4-5D6E-409C-BE32-E72D297353CC}">
              <c16:uniqueId val="{00000002-DB9E-CC4B-8C6D-9ACDAB354E85}"/>
            </c:ext>
          </c:extLst>
        </c:ser>
        <c:dLbls>
          <c:dLblPos val="t"/>
          <c:showLegendKey val="0"/>
          <c:showVal val="1"/>
          <c:showCatName val="0"/>
          <c:showSerName val="0"/>
          <c:showPercent val="0"/>
          <c:showBubbleSize val="0"/>
        </c:dLbls>
        <c:marker val="1"/>
        <c:smooth val="0"/>
        <c:axId val="2118791784"/>
        <c:axId val="2140495176"/>
      </c:lineChart>
      <c:catAx>
        <c:axId val="2118791784"/>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40495176"/>
        <c:crosses val="autoZero"/>
        <c:auto val="1"/>
        <c:lblAlgn val="ctr"/>
        <c:lblOffset val="100"/>
        <c:noMultiLvlLbl val="0"/>
      </c:catAx>
      <c:valAx>
        <c:axId val="2140495176"/>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118791784"/>
        <c:crosses val="autoZero"/>
        <c:crossBetween val="between"/>
      </c:valAx>
    </c:plotArea>
    <c:plotVisOnly val="1"/>
    <c:dispBlanksAs val="gap"/>
    <c:showDLblsOverMax val="0"/>
  </c:chart>
  <c:txPr>
    <a:bodyPr/>
    <a:lstStyle/>
    <a:p>
      <a:pPr>
        <a:defRPr sz="900">
          <a:solidFill>
            <a:srgbClr val="18181B"/>
          </a:solidFill>
          <a:latin typeface="Inte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1"/>
        <c:ser>
          <c:idx val="0"/>
          <c:order val="0"/>
          <c:tx>
            <c:strRef>
              <c:f>Sheet1!$B$1</c:f>
              <c:strCache>
                <c:ptCount val="1"/>
                <c:pt idx="0">
                  <c:v>30 Aug – 16 Sep</c:v>
                </c:pt>
              </c:strCache>
            </c:strRef>
          </c:tx>
          <c:spPr>
            <a:solidFill>
              <a:srgbClr val="B5B1BE"/>
            </a:solidFill>
          </c:spPr>
          <c:invertIfNegative val="0"/>
          <c:dLbls>
            <c:numFmt formatCode="#\ ##0"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“7 things” (winner) (16)</c:v>
                </c:pt>
                <c:pt idx="1">
                  <c:v>“Trust the leadership?” (1)</c:v>
                </c:pt>
                <c:pt idx="2">
                  <c:v>“Top 25%” + button (0)</c:v>
                </c:pt>
                <c:pt idx="3">
                  <c:v>spread, question (0)</c:v>
                </c:pt>
                <c:pt idx="4">
                  <c:v>spread, “7 things” (0)</c:v>
                </c:pt>
                <c:pt idx="5">
                  <c:v>“For those in HR” (0)</c:v>
                </c:pt>
                <c:pt idx="6">
                  <c:v>“High-performing org.” (0)</c:v>
                </c:pt>
              </c:strCache>
            </c:strRef>
          </c:cat>
          <c:val>
            <c:numRef>
              <c:f>Sheet1!$B$2:$B$8</c:f>
              <c:numCache>
                <c:formatCode>General</c:formatCode>
                <c:ptCount val="7"/>
                <c:pt idx="0">
                  <c:v>2817</c:v>
                </c:pt>
                <c:pt idx="1">
                  <c:v>239</c:v>
                </c:pt>
                <c:pt idx="2">
                  <c:v>256</c:v>
                </c:pt>
                <c:pt idx="3">
                  <c:v>1636</c:v>
                </c:pt>
                <c:pt idx="4">
                  <c:v>171</c:v>
                </c:pt>
                <c:pt idx="5">
                  <c:v>112</c:v>
                </c:pt>
                <c:pt idx="6">
                  <c:v>136</c:v>
                </c:pt>
              </c:numCache>
            </c:numRef>
          </c:val>
          <c:extLst>
            <c:ext xmlns:c16="http://schemas.microsoft.com/office/drawing/2014/chart" uri="{C3380CC4-5D6E-409C-BE32-E72D297353CC}">
              <c16:uniqueId val="{00000000-01EA-344F-A144-901FB441ED1A}"/>
            </c:ext>
          </c:extLst>
        </c:ser>
        <c:ser>
          <c:idx val="1"/>
          <c:order val="1"/>
          <c:tx>
            <c:strRef>
              <c:f>Sheet1!$C$1</c:f>
              <c:strCache>
                <c:ptCount val="1"/>
                <c:pt idx="0">
                  <c:v>17 Sep – 4 Oct</c:v>
                </c:pt>
              </c:strCache>
            </c:strRef>
          </c:tx>
          <c:spPr>
            <a:solidFill>
              <a:srgbClr val="7F2696"/>
            </a:solidFill>
          </c:spPr>
          <c:invertIfNegative val="0"/>
          <c:dLbls>
            <c:numFmt formatCode="#\ ##0"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“7 things” (winner) (16)</c:v>
                </c:pt>
                <c:pt idx="1">
                  <c:v>“Trust the leadership?” (1)</c:v>
                </c:pt>
                <c:pt idx="2">
                  <c:v>“Top 25%” + button (0)</c:v>
                </c:pt>
                <c:pt idx="3">
                  <c:v>spread, question (0)</c:v>
                </c:pt>
                <c:pt idx="4">
                  <c:v>spread, “7 things” (0)</c:v>
                </c:pt>
                <c:pt idx="5">
                  <c:v>“For those in HR” (0)</c:v>
                </c:pt>
                <c:pt idx="6">
                  <c:v>“High-performing org.” (0)</c:v>
                </c:pt>
              </c:strCache>
            </c:strRef>
          </c:cat>
          <c:val>
            <c:numRef>
              <c:f>Sheet1!$C$2:$C$8</c:f>
              <c:numCache>
                <c:formatCode>General</c:formatCode>
                <c:ptCount val="7"/>
                <c:pt idx="0">
                  <c:v>4283</c:v>
                </c:pt>
                <c:pt idx="1">
                  <c:v>316</c:v>
                </c:pt>
                <c:pt idx="2">
                  <c:v>244</c:v>
                </c:pt>
                <c:pt idx="3">
                  <c:v>129</c:v>
                </c:pt>
                <c:pt idx="4">
                  <c:v>110</c:v>
                </c:pt>
                <c:pt idx="5">
                  <c:v>109</c:v>
                </c:pt>
                <c:pt idx="6">
                  <c:v>70</c:v>
                </c:pt>
              </c:numCache>
            </c:numRef>
          </c:val>
          <c:extLst>
            <c:ext xmlns:c16="http://schemas.microsoft.com/office/drawing/2014/chart" uri="{C3380CC4-5D6E-409C-BE32-E72D297353CC}">
              <c16:uniqueId val="{00000001-01EA-344F-A144-901FB441ED1A}"/>
            </c:ext>
          </c:extLst>
        </c:ser>
        <c:dLbls>
          <c:dLblPos val="outEnd"/>
          <c:showLegendKey val="0"/>
          <c:showVal val="1"/>
          <c:showCatName val="0"/>
          <c:showSerName val="0"/>
          <c:showPercent val="0"/>
          <c:showBubbleSize val="0"/>
        </c:dLbls>
        <c:gapWidth val="40"/>
        <c:axId val="-2068027336"/>
        <c:axId val="-2113994440"/>
      </c:barChart>
      <c:catAx>
        <c:axId val="-2068027336"/>
        <c:scaling>
          <c:orientation val="maxMin"/>
        </c:scaling>
        <c:delete val="0"/>
        <c:axPos val="l"/>
        <c:numFmt formatCode="General" sourceLinked="0"/>
        <c:majorTickMark val="out"/>
        <c:minorTickMark val="none"/>
        <c:tickLblPos val="nextTo"/>
        <c:spPr>
          <a:ln>
            <a:solidFill>
              <a:srgbClr val="C4C4C8"/>
            </a:solidFill>
          </a:ln>
        </c:spPr>
        <c:txPr>
          <a:bodyPr/>
          <a:lstStyle/>
          <a:p>
            <a:pPr>
              <a:defRPr sz="800"/>
            </a:pPr>
            <a:endParaRPr lang="en-US"/>
          </a:p>
        </c:txPr>
        <c:crossAx val="-2113994440"/>
        <c:crosses val="autoZero"/>
        <c:auto val="1"/>
        <c:lblAlgn val="ctr"/>
        <c:lblOffset val="100"/>
        <c:noMultiLvlLbl val="0"/>
      </c:catAx>
      <c:valAx>
        <c:axId val="-2113994440"/>
        <c:scaling>
          <c:orientation val="minMax"/>
        </c:scaling>
        <c:delete val="0"/>
        <c:axPos val="t"/>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legend>
      <c:legendPos val="t"/>
      <c:overlay val="0"/>
      <c:txPr>
        <a:bodyPr/>
        <a:lstStyle/>
        <a:p>
          <a:pPr>
            <a:defRPr sz="900"/>
          </a:pPr>
          <a:endParaRPr lang="en-US"/>
        </a:p>
      </c:txPr>
    </c:legend>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Spend</c:v>
                </c:pt>
              </c:strCache>
            </c:strRef>
          </c:tx>
          <c:spPr>
            <a:solidFill>
              <a:srgbClr val="7F2696"/>
            </a:solidFill>
          </c:spPr>
          <c:invertIfNegative val="0"/>
          <c:dPt>
            <c:idx val="0"/>
            <c:invertIfNegative val="1"/>
            <c:bubble3D val="0"/>
            <c:spPr>
              <a:solidFill>
                <a:srgbClr val="B5B1BE"/>
              </a:solidFill>
            </c:spPr>
            <c:extLst>
              <c:ext xmlns:c16="http://schemas.microsoft.com/office/drawing/2014/chart" uri="{C3380CC4-5D6E-409C-BE32-E72D297353CC}">
                <c16:uniqueId val="{00000001-D849-D943-9752-E4E98CD9A308}"/>
              </c:ext>
            </c:extLst>
          </c:dPt>
          <c:dPt>
            <c:idx val="1"/>
            <c:invertIfNegative val="1"/>
            <c:bubble3D val="0"/>
            <c:spPr>
              <a:solidFill>
                <a:srgbClr val="B5B1BE"/>
              </a:solidFill>
            </c:spPr>
            <c:extLst>
              <c:ext xmlns:c16="http://schemas.microsoft.com/office/drawing/2014/chart" uri="{C3380CC4-5D6E-409C-BE32-E72D297353CC}">
                <c16:uniqueId val="{00000003-D849-D943-9752-E4E98CD9A308}"/>
              </c:ext>
            </c:extLst>
          </c:dPt>
          <c:dPt>
            <c:idx val="2"/>
            <c:invertIfNegative val="1"/>
            <c:bubble3D val="0"/>
            <c:spPr>
              <a:solidFill>
                <a:srgbClr val="B5B1BE"/>
              </a:solidFill>
            </c:spPr>
            <c:extLst>
              <c:ext xmlns:c16="http://schemas.microsoft.com/office/drawing/2014/chart" uri="{C3380CC4-5D6E-409C-BE32-E72D297353CC}">
                <c16:uniqueId val="{00000005-D849-D943-9752-E4E98CD9A308}"/>
              </c:ext>
            </c:extLst>
          </c:dPt>
          <c:dLbls>
            <c:numFmt formatCode="0.0&quot;k&quot;"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27 Aug*</c:v>
                </c:pt>
                <c:pt idx="1">
                  <c:v>3 Sep</c:v>
                </c:pt>
                <c:pt idx="2">
                  <c:v>10 Sep</c:v>
                </c:pt>
                <c:pt idx="3">
                  <c:v>17 Sep</c:v>
                </c:pt>
                <c:pt idx="4">
                  <c:v>24 Sep</c:v>
                </c:pt>
                <c:pt idx="5">
                  <c:v>1 Oct*</c:v>
                </c:pt>
              </c:strCache>
            </c:strRef>
          </c:cat>
          <c:val>
            <c:numRef>
              <c:f>Sheet1!$B$2:$B$7</c:f>
              <c:numCache>
                <c:formatCode>General</c:formatCode>
                <c:ptCount val="6"/>
                <c:pt idx="0">
                  <c:v>1.2</c:v>
                </c:pt>
                <c:pt idx="1">
                  <c:v>4.7</c:v>
                </c:pt>
                <c:pt idx="2">
                  <c:v>4.5</c:v>
                </c:pt>
                <c:pt idx="3">
                  <c:v>4.5</c:v>
                </c:pt>
                <c:pt idx="4">
                  <c:v>4.7</c:v>
                </c:pt>
                <c:pt idx="5">
                  <c:v>2.4</c:v>
                </c:pt>
              </c:numCache>
            </c:numRef>
          </c:val>
          <c:extLst>
            <c:ext xmlns:c16="http://schemas.microsoft.com/office/drawing/2014/chart" uri="{C3380CC4-5D6E-409C-BE32-E72D297353CC}">
              <c16:uniqueId val="{00000006-D849-D943-9752-E4E98CD9A308}"/>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Sign-ups</c:v>
                </c:pt>
              </c:strCache>
            </c:strRef>
          </c:tx>
          <c:spPr>
            <a:solidFill>
              <a:srgbClr val="7F2696"/>
            </a:solidFill>
          </c:spPr>
          <c:invertIfNegative val="0"/>
          <c:dPt>
            <c:idx val="0"/>
            <c:invertIfNegative val="1"/>
            <c:bubble3D val="0"/>
            <c:spPr>
              <a:solidFill>
                <a:srgbClr val="B5B1BE"/>
              </a:solidFill>
            </c:spPr>
            <c:extLst>
              <c:ext xmlns:c16="http://schemas.microsoft.com/office/drawing/2014/chart" uri="{C3380CC4-5D6E-409C-BE32-E72D297353CC}">
                <c16:uniqueId val="{00000001-9DF7-4D4C-9D6C-425D234FB3A1}"/>
              </c:ext>
            </c:extLst>
          </c:dPt>
          <c:dPt>
            <c:idx val="1"/>
            <c:invertIfNegative val="1"/>
            <c:bubble3D val="0"/>
            <c:spPr>
              <a:solidFill>
                <a:srgbClr val="B5B1BE"/>
              </a:solidFill>
            </c:spPr>
            <c:extLst>
              <c:ext xmlns:c16="http://schemas.microsoft.com/office/drawing/2014/chart" uri="{C3380CC4-5D6E-409C-BE32-E72D297353CC}">
                <c16:uniqueId val="{00000003-9DF7-4D4C-9D6C-425D234FB3A1}"/>
              </c:ext>
            </c:extLst>
          </c:dPt>
          <c:dPt>
            <c:idx val="2"/>
            <c:invertIfNegative val="1"/>
            <c:bubble3D val="0"/>
            <c:spPr>
              <a:solidFill>
                <a:srgbClr val="B5B1BE"/>
              </a:solidFill>
            </c:spPr>
            <c:extLst>
              <c:ext xmlns:c16="http://schemas.microsoft.com/office/drawing/2014/chart" uri="{C3380CC4-5D6E-409C-BE32-E72D297353CC}">
                <c16:uniqueId val="{00000005-9DF7-4D4C-9D6C-425D234FB3A1}"/>
              </c:ext>
            </c:extLst>
          </c:dPt>
          <c:dLbls>
            <c:numFmt formatCode="#,##0"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27 Aug*</c:v>
                </c:pt>
                <c:pt idx="1">
                  <c:v>3 Sep</c:v>
                </c:pt>
                <c:pt idx="2">
                  <c:v>10 Sep</c:v>
                </c:pt>
                <c:pt idx="3">
                  <c:v>17 Sep</c:v>
                </c:pt>
                <c:pt idx="4">
                  <c:v>24 Sep</c:v>
                </c:pt>
                <c:pt idx="5">
                  <c:v>1 Oct*</c:v>
                </c:pt>
              </c:strCache>
            </c:strRef>
          </c:cat>
          <c:val>
            <c:numRef>
              <c:f>Sheet1!$B$2:$B$7</c:f>
              <c:numCache>
                <c:formatCode>General</c:formatCode>
                <c:ptCount val="6"/>
                <c:pt idx="0">
                  <c:v>0</c:v>
                </c:pt>
                <c:pt idx="1">
                  <c:v>0</c:v>
                </c:pt>
                <c:pt idx="2">
                  <c:v>0</c:v>
                </c:pt>
                <c:pt idx="3">
                  <c:v>0</c:v>
                </c:pt>
                <c:pt idx="4">
                  <c:v>16</c:v>
                </c:pt>
                <c:pt idx="5">
                  <c:v>17</c:v>
                </c:pt>
              </c:numCache>
            </c:numRef>
          </c:val>
          <c:extLst>
            <c:ext xmlns:c16="http://schemas.microsoft.com/office/drawing/2014/chart" uri="{C3380CC4-5D6E-409C-BE32-E72D297353CC}">
              <c16:uniqueId val="{00000006-9DF7-4D4C-9D6C-425D234FB3A1}"/>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1"/>
        <c:ser>
          <c:idx val="0"/>
          <c:order val="0"/>
          <c:tx>
            <c:strRef>
              <c:f>Sheet1!$B$1</c:f>
              <c:strCache>
                <c:ptCount val="1"/>
                <c:pt idx="0">
                  <c:v>Impressions</c:v>
                </c:pt>
              </c:strCache>
            </c:strRef>
          </c:tx>
          <c:spPr>
            <a:solidFill>
              <a:srgbClr val="7F2696"/>
            </a:solidFill>
          </c:spPr>
          <c:invertIfNegative val="0"/>
          <c:dPt>
            <c:idx val="0"/>
            <c:invertIfNegative val="1"/>
            <c:bubble3D val="0"/>
            <c:spPr>
              <a:solidFill>
                <a:srgbClr val="B5B1BE"/>
              </a:solidFill>
            </c:spPr>
            <c:extLst>
              <c:ext xmlns:c16="http://schemas.microsoft.com/office/drawing/2014/chart" uri="{C3380CC4-5D6E-409C-BE32-E72D297353CC}">
                <c16:uniqueId val="{00000001-FF57-1541-A1F7-04AF6796AB08}"/>
              </c:ext>
            </c:extLst>
          </c:dPt>
          <c:dPt>
            <c:idx val="1"/>
            <c:invertIfNegative val="1"/>
            <c:bubble3D val="0"/>
            <c:spPr>
              <a:solidFill>
                <a:srgbClr val="B5B1BE"/>
              </a:solidFill>
            </c:spPr>
            <c:extLst>
              <c:ext xmlns:c16="http://schemas.microsoft.com/office/drawing/2014/chart" uri="{C3380CC4-5D6E-409C-BE32-E72D297353CC}">
                <c16:uniqueId val="{00000003-FF57-1541-A1F7-04AF6796AB08}"/>
              </c:ext>
            </c:extLst>
          </c:dPt>
          <c:dPt>
            <c:idx val="2"/>
            <c:invertIfNegative val="1"/>
            <c:bubble3D val="0"/>
            <c:spPr>
              <a:solidFill>
                <a:srgbClr val="B5B1BE"/>
              </a:solidFill>
            </c:spPr>
            <c:extLst>
              <c:ext xmlns:c16="http://schemas.microsoft.com/office/drawing/2014/chart" uri="{C3380CC4-5D6E-409C-BE32-E72D297353CC}">
                <c16:uniqueId val="{00000005-FF57-1541-A1F7-04AF6796AB08}"/>
              </c:ext>
            </c:extLst>
          </c:dPt>
          <c:dLbls>
            <c:numFmt formatCode="0&quot;k&quot;" sourceLinked="0"/>
            <c:spPr>
              <a:noFill/>
              <a:ln>
                <a:noFill/>
              </a:ln>
              <a:effectLst/>
            </c:spPr>
            <c:txPr>
              <a:bodyPr/>
              <a:lstStyle/>
              <a:p>
                <a:pPr>
                  <a:defRPr sz="9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27 Aug*</c:v>
                </c:pt>
                <c:pt idx="1">
                  <c:v>3 Sep</c:v>
                </c:pt>
                <c:pt idx="2">
                  <c:v>10 Sep</c:v>
                </c:pt>
                <c:pt idx="3">
                  <c:v>17 Sep</c:v>
                </c:pt>
                <c:pt idx="4">
                  <c:v>24 Sep</c:v>
                </c:pt>
                <c:pt idx="5">
                  <c:v>1 Oct*</c:v>
                </c:pt>
              </c:strCache>
            </c:strRef>
          </c:cat>
          <c:val>
            <c:numRef>
              <c:f>Sheet1!$B$2:$B$7</c:f>
              <c:numCache>
                <c:formatCode>General</c:formatCode>
                <c:ptCount val="6"/>
                <c:pt idx="0">
                  <c:v>90</c:v>
                </c:pt>
                <c:pt idx="1">
                  <c:v>354</c:v>
                </c:pt>
                <c:pt idx="2">
                  <c:v>310</c:v>
                </c:pt>
                <c:pt idx="3">
                  <c:v>286</c:v>
                </c:pt>
                <c:pt idx="4">
                  <c:v>170</c:v>
                </c:pt>
                <c:pt idx="5">
                  <c:v>77</c:v>
                </c:pt>
              </c:numCache>
            </c:numRef>
          </c:val>
          <c:extLst>
            <c:ext xmlns:c16="http://schemas.microsoft.com/office/drawing/2014/chart" uri="{C3380CC4-5D6E-409C-BE32-E72D297353CC}">
              <c16:uniqueId val="{00000006-FF57-1541-A1F7-04AF6796AB08}"/>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4C4C8"/>
            </a:solidFill>
          </a:ln>
        </c:spPr>
        <c:txPr>
          <a:bodyPr/>
          <a:lstStyle/>
          <a:p>
            <a:pPr>
              <a:defRPr sz="900"/>
            </a:pPr>
            <a:endParaRPr lang="en-US"/>
          </a:p>
        </c:txPr>
        <c:crossAx val="-2113994440"/>
        <c:crosses val="autoZero"/>
        <c:auto val="1"/>
        <c:lblAlgn val="ctr"/>
        <c:lblOffset val="100"/>
        <c:noMultiLvlLbl val="0"/>
      </c:catAx>
      <c:valAx>
        <c:axId val="-2113994440"/>
        <c:scaling>
          <c:orientation val="minMax"/>
        </c:scaling>
        <c:delete val="0"/>
        <c:axPos val="l"/>
        <c:majorGridlines>
          <c:spPr>
            <a:ln>
              <a:solidFill>
                <a:srgbClr val="E4E4E7"/>
              </a:solidFill>
            </a:ln>
          </c:spPr>
        </c:majorGridlines>
        <c:numFmt formatCode="General" sourceLinked="1"/>
        <c:majorTickMark val="out"/>
        <c:minorTickMark val="none"/>
        <c:tickLblPos val="none"/>
        <c:spPr>
          <a:ln>
            <a:noFill/>
          </a:ln>
        </c:spPr>
        <c:crossAx val="-2068027336"/>
        <c:crosses val="autoZero"/>
        <c:crossBetween val="between"/>
      </c:valAx>
    </c:plotArea>
    <c:plotVisOnly val="1"/>
    <c:dispBlanksAs val="gap"/>
    <c:showDLblsOverMax val="1"/>
  </c:chart>
  <c:txPr>
    <a:bodyPr/>
    <a:lstStyle/>
    <a:p>
      <a:pPr>
        <a:defRPr sz="900">
          <a:solidFill>
            <a:srgbClr val="18181B"/>
          </a:solidFill>
          <a:latin typeface="Inte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Poppins" pitchFamily="2" charset="77"/>
              </a:defRPr>
            </a:lvl1pPr>
          </a:lstStyle>
          <a:p>
            <a:endParaRPr lang="en-U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Poppins" pitchFamily="2" charset="77"/>
              </a:defRPr>
            </a:lvl1pPr>
          </a:lstStyle>
          <a:p>
            <a:fld id="{609AFE19-900F-DC43-8343-757A65A0E193}" type="datetimeFigureOut">
              <a:rPr lang="en-US" smtClean="0"/>
              <a:pPr/>
              <a:t>10/5/26</a:t>
            </a:fld>
            <a:endParaRPr lang="en-U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n-US" dirty="0"/>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Poppins" pitchFamily="2" charset="77"/>
              </a:defRPr>
            </a:lvl1pPr>
          </a:lstStyle>
          <a:p>
            <a:endParaRPr lang="en-U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Poppins" pitchFamily="2" charset="77"/>
              </a:defRPr>
            </a:lvl1pPr>
          </a:lstStyle>
          <a:p>
            <a:fld id="{054427F1-3E2B-AD4D-B4D8-17A3F77F23A8}" type="slidenum">
              <a:rPr lang="en-US" smtClean="0"/>
              <a:pPr/>
              <a:t>‹#›</a:t>
            </a:fld>
            <a:endParaRPr lang="en-US" dirty="0"/>
          </a:p>
        </p:txBody>
      </p:sp>
    </p:spTree>
    <p:extLst>
      <p:ext uri="{BB962C8B-B14F-4D97-AF65-F5344CB8AC3E}">
        <p14:creationId xmlns:p14="http://schemas.microsoft.com/office/powerpoint/2010/main" val="2517086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Poppins" pitchFamily="2" charset="77"/>
        <a:ea typeface="+mn-ea"/>
        <a:cs typeface="+mn-cs"/>
      </a:defRPr>
    </a:lvl1pPr>
    <a:lvl2pPr marL="457200" algn="l" defTabSz="914400" rtl="0" eaLnBrk="1" latinLnBrk="0" hangingPunct="1">
      <a:defRPr sz="1200" b="0" i="0" kern="1200">
        <a:solidFill>
          <a:schemeClr val="tx1"/>
        </a:solidFill>
        <a:latin typeface="Poppins" pitchFamily="2" charset="77"/>
        <a:ea typeface="+mn-ea"/>
        <a:cs typeface="+mn-cs"/>
      </a:defRPr>
    </a:lvl2pPr>
    <a:lvl3pPr marL="914400" algn="l" defTabSz="914400" rtl="0" eaLnBrk="1" latinLnBrk="0" hangingPunct="1">
      <a:defRPr sz="1200" b="0" i="0" kern="1200">
        <a:solidFill>
          <a:schemeClr val="tx1"/>
        </a:solidFill>
        <a:latin typeface="Poppins" pitchFamily="2" charset="77"/>
        <a:ea typeface="+mn-ea"/>
        <a:cs typeface="+mn-cs"/>
      </a:defRPr>
    </a:lvl3pPr>
    <a:lvl4pPr marL="1371600" algn="l" defTabSz="914400" rtl="0" eaLnBrk="1" latinLnBrk="0" hangingPunct="1">
      <a:defRPr sz="1200" b="0" i="0" kern="1200">
        <a:solidFill>
          <a:schemeClr val="tx1"/>
        </a:solidFill>
        <a:latin typeface="Poppins" pitchFamily="2" charset="77"/>
        <a:ea typeface="+mn-ea"/>
        <a:cs typeface="+mn-cs"/>
      </a:defRPr>
    </a:lvl4pPr>
    <a:lvl5pPr marL="1828800" algn="l" defTabSz="914400" rtl="0" eaLnBrk="1" latinLnBrk="0" hangingPunct="1">
      <a:defRPr sz="1200" b="0" i="0" kern="1200">
        <a:solidFill>
          <a:schemeClr val="tx1"/>
        </a:solidFill>
        <a:latin typeface="Poppi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6.sv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6" Type="http://schemas.openxmlformats.org/officeDocument/2006/relationships/image" Target="../media/image1.sv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svg"/><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6" Type="http://schemas.openxmlformats.org/officeDocument/2006/relationships/image" Target="../media/image1.svg"/><Relationship Id="rId5" Type="http://schemas.openxmlformats.org/officeDocument/2006/relationships/image" Target="../media/image20.png"/><Relationship Id="rId4" Type="http://schemas.openxmlformats.org/officeDocument/2006/relationships/image" Target="../media/image1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 title 1">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55" name="Platshållare för bild 54">
            <a:extLst>
              <a:ext uri="{FF2B5EF4-FFF2-40B4-BE49-F238E27FC236}">
                <a16:creationId xmlns:a16="http://schemas.microsoft.com/office/drawing/2014/main" id="{8C887E2E-2B0B-0C41-7B22-1F2912DD6485}"/>
              </a:ext>
            </a:extLst>
          </p:cNvPr>
          <p:cNvSpPr>
            <a:spLocks noGrp="1"/>
          </p:cNvSpPr>
          <p:nvPr>
            <p:ph type="pic" sz="quarter" idx="10"/>
          </p:nvPr>
        </p:nvSpPr>
        <p:spPr>
          <a:xfrm>
            <a:off x="6956425" y="0"/>
            <a:ext cx="5235575" cy="6858000"/>
          </a:xfrm>
          <a:custGeom>
            <a:avLst/>
            <a:gdLst>
              <a:gd name="connsiteX0" fmla="*/ 2635036 w 5235575"/>
              <a:gd name="connsiteY0" fmla="*/ 0 h 6858000"/>
              <a:gd name="connsiteX1" fmla="*/ 3713504 w 5235575"/>
              <a:gd name="connsiteY1" fmla="*/ 0 h 6858000"/>
              <a:gd name="connsiteX2" fmla="*/ 3623018 w 5235575"/>
              <a:gd name="connsiteY2" fmla="*/ 176546 h 6858000"/>
              <a:gd name="connsiteX3" fmla="*/ 1137945 w 5235575"/>
              <a:gd name="connsiteY3" fmla="*/ 2097287 h 6858000"/>
              <a:gd name="connsiteX4" fmla="*/ 1004069 w 5235575"/>
              <a:gd name="connsiteY4" fmla="*/ 2916802 h 6858000"/>
              <a:gd name="connsiteX5" fmla="*/ 4534345 w 5235575"/>
              <a:gd name="connsiteY5" fmla="*/ 95364 h 6858000"/>
              <a:gd name="connsiteX6" fmla="*/ 4568461 w 5235575"/>
              <a:gd name="connsiteY6" fmla="*/ 0 h 6858000"/>
              <a:gd name="connsiteX7" fmla="*/ 5235575 w 5235575"/>
              <a:gd name="connsiteY7" fmla="*/ 0 h 6858000"/>
              <a:gd name="connsiteX8" fmla="*/ 5235575 w 5235575"/>
              <a:gd name="connsiteY8" fmla="*/ 838644 h 6858000"/>
              <a:gd name="connsiteX9" fmla="*/ 5182284 w 5235575"/>
              <a:gd name="connsiteY9" fmla="*/ 947426 h 6858000"/>
              <a:gd name="connsiteX10" fmla="*/ 2610581 w 5235575"/>
              <a:gd name="connsiteY10" fmla="*/ 3463147 h 6858000"/>
              <a:gd name="connsiteX11" fmla="*/ 5182284 w 5235575"/>
              <a:gd name="connsiteY11" fmla="*/ 5978867 h 6858000"/>
              <a:gd name="connsiteX12" fmla="*/ 5235575 w 5235575"/>
              <a:gd name="connsiteY12" fmla="*/ 6087650 h 6858000"/>
              <a:gd name="connsiteX13" fmla="*/ 5235575 w 5235575"/>
              <a:gd name="connsiteY13" fmla="*/ 6858000 h 6858000"/>
              <a:gd name="connsiteX14" fmla="*/ 4546021 w 5235575"/>
              <a:gd name="connsiteY14" fmla="*/ 6858000 h 6858000"/>
              <a:gd name="connsiteX15" fmla="*/ 4534345 w 5235575"/>
              <a:gd name="connsiteY15" fmla="*/ 6825076 h 6858000"/>
              <a:gd name="connsiteX16" fmla="*/ 1004069 w 5235575"/>
              <a:gd name="connsiteY16" fmla="*/ 4009491 h 6858000"/>
              <a:gd name="connsiteX17" fmla="*/ 1137945 w 5235575"/>
              <a:gd name="connsiteY17" fmla="*/ 4829007 h 6858000"/>
              <a:gd name="connsiteX18" fmla="*/ 3623018 w 5235575"/>
              <a:gd name="connsiteY18" fmla="*/ 6749748 h 6858000"/>
              <a:gd name="connsiteX19" fmla="*/ 3678501 w 5235575"/>
              <a:gd name="connsiteY19" fmla="*/ 6858000 h 6858000"/>
              <a:gd name="connsiteX20" fmla="*/ 2534410 w 5235575"/>
              <a:gd name="connsiteY20" fmla="*/ 6858000 h 6858000"/>
              <a:gd name="connsiteX21" fmla="*/ 2433283 w 5235575"/>
              <a:gd name="connsiteY21" fmla="*/ 6727589 h 6858000"/>
              <a:gd name="connsiteX22" fmla="*/ 535503 w 5235575"/>
              <a:gd name="connsiteY22" fmla="*/ 5648523 h 6858000"/>
              <a:gd name="connsiteX23" fmla="*/ 468565 w 5235575"/>
              <a:gd name="connsiteY23" fmla="*/ 5648523 h 6858000"/>
              <a:gd name="connsiteX24" fmla="*/ 401627 w 5235575"/>
              <a:gd name="connsiteY24" fmla="*/ 5580229 h 6858000"/>
              <a:gd name="connsiteX25" fmla="*/ 6275 w 5235575"/>
              <a:gd name="connsiteY25" fmla="*/ 3738286 h 6858000"/>
              <a:gd name="connsiteX26" fmla="*/ 0 w 5235575"/>
              <a:gd name="connsiteY26" fmla="*/ 3463181 h 6858000"/>
              <a:gd name="connsiteX27" fmla="*/ 0 w 5235575"/>
              <a:gd name="connsiteY27" fmla="*/ 3463112 h 6858000"/>
              <a:gd name="connsiteX28" fmla="*/ 6275 w 5235575"/>
              <a:gd name="connsiteY28" fmla="*/ 3188007 h 6858000"/>
              <a:gd name="connsiteX29" fmla="*/ 401627 w 5235575"/>
              <a:gd name="connsiteY29" fmla="*/ 1346064 h 6858000"/>
              <a:gd name="connsiteX30" fmla="*/ 468565 w 5235575"/>
              <a:gd name="connsiteY30" fmla="*/ 1209477 h 6858000"/>
              <a:gd name="connsiteX31" fmla="*/ 535503 w 5235575"/>
              <a:gd name="connsiteY31" fmla="*/ 1209477 h 6858000"/>
              <a:gd name="connsiteX32" fmla="*/ 2494616 w 5235575"/>
              <a:gd name="connsiteY32" fmla="*/ 1808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35575" h="6858000">
                <a:moveTo>
                  <a:pt x="2635036" y="0"/>
                </a:moveTo>
                <a:lnTo>
                  <a:pt x="3713504" y="0"/>
                </a:lnTo>
                <a:lnTo>
                  <a:pt x="3623018" y="176546"/>
                </a:lnTo>
                <a:cubicBezTo>
                  <a:pt x="3095881" y="1124111"/>
                  <a:pt x="2192219" y="1841188"/>
                  <a:pt x="1137945" y="2097287"/>
                </a:cubicBezTo>
                <a:cubicBezTo>
                  <a:pt x="1071007" y="2370459"/>
                  <a:pt x="1004069" y="2643631"/>
                  <a:pt x="1004069" y="2916802"/>
                </a:cubicBezTo>
                <a:cubicBezTo>
                  <a:pt x="2581295" y="2694851"/>
                  <a:pt x="3937574" y="1571217"/>
                  <a:pt x="4534345" y="95364"/>
                </a:cubicBezTo>
                <a:lnTo>
                  <a:pt x="4568461" y="0"/>
                </a:lnTo>
                <a:lnTo>
                  <a:pt x="5235575" y="0"/>
                </a:lnTo>
                <a:lnTo>
                  <a:pt x="5235575" y="838644"/>
                </a:lnTo>
                <a:lnTo>
                  <a:pt x="5182284" y="947426"/>
                </a:lnTo>
                <a:cubicBezTo>
                  <a:pt x="4626565" y="2018589"/>
                  <a:pt x="3677406" y="2950949"/>
                  <a:pt x="2610581" y="3463147"/>
                </a:cubicBezTo>
                <a:cubicBezTo>
                  <a:pt x="3677406" y="3975344"/>
                  <a:pt x="4626565" y="4907704"/>
                  <a:pt x="5182284" y="5978867"/>
                </a:cubicBezTo>
                <a:lnTo>
                  <a:pt x="5235575" y="6087650"/>
                </a:lnTo>
                <a:lnTo>
                  <a:pt x="5235575" y="6858000"/>
                </a:lnTo>
                <a:lnTo>
                  <a:pt x="4546021" y="6858000"/>
                </a:lnTo>
                <a:lnTo>
                  <a:pt x="4534345" y="6825076"/>
                </a:lnTo>
                <a:cubicBezTo>
                  <a:pt x="3937574" y="5334268"/>
                  <a:pt x="2581295" y="4175954"/>
                  <a:pt x="1004069" y="4009491"/>
                </a:cubicBezTo>
                <a:cubicBezTo>
                  <a:pt x="1004069" y="4282662"/>
                  <a:pt x="1071007" y="4555834"/>
                  <a:pt x="1137945" y="4829007"/>
                </a:cubicBezTo>
                <a:cubicBezTo>
                  <a:pt x="2192219" y="5085106"/>
                  <a:pt x="3095881" y="5802182"/>
                  <a:pt x="3623018" y="6749748"/>
                </a:cubicBezTo>
                <a:lnTo>
                  <a:pt x="3678501" y="6858000"/>
                </a:lnTo>
                <a:lnTo>
                  <a:pt x="2534410" y="6858000"/>
                </a:lnTo>
                <a:lnTo>
                  <a:pt x="2433283" y="6727589"/>
                </a:lnTo>
                <a:cubicBezTo>
                  <a:pt x="1956889" y="6159920"/>
                  <a:pt x="1288556" y="5763767"/>
                  <a:pt x="535503" y="5648523"/>
                </a:cubicBezTo>
                <a:lnTo>
                  <a:pt x="468565" y="5648523"/>
                </a:lnTo>
                <a:lnTo>
                  <a:pt x="401627" y="5580229"/>
                </a:lnTo>
                <a:cubicBezTo>
                  <a:pt x="167344" y="5012544"/>
                  <a:pt x="35560" y="4379500"/>
                  <a:pt x="6275" y="3738286"/>
                </a:cubicBezTo>
                <a:lnTo>
                  <a:pt x="0" y="3463181"/>
                </a:lnTo>
                <a:lnTo>
                  <a:pt x="0" y="3463112"/>
                </a:lnTo>
                <a:lnTo>
                  <a:pt x="6275" y="3188007"/>
                </a:lnTo>
                <a:cubicBezTo>
                  <a:pt x="35560" y="2546793"/>
                  <a:pt x="167344" y="1913749"/>
                  <a:pt x="401627" y="1346064"/>
                </a:cubicBezTo>
                <a:lnTo>
                  <a:pt x="468565" y="1209477"/>
                </a:lnTo>
                <a:lnTo>
                  <a:pt x="535503" y="1209477"/>
                </a:lnTo>
                <a:cubicBezTo>
                  <a:pt x="1326209" y="1132648"/>
                  <a:pt x="2011015" y="753301"/>
                  <a:pt x="2494616" y="180831"/>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pic>
        <p:nvPicPr>
          <p:cNvPr id="4" name="Bildobjekt 3" descr="En bild som visar Teckensnitt, Grafik, grafisk design, design&#10;&#10;Automatiskt genererad beskrivning">
            <a:extLst>
              <a:ext uri="{FF2B5EF4-FFF2-40B4-BE49-F238E27FC236}">
                <a16:creationId xmlns:a16="http://schemas.microsoft.com/office/drawing/2014/main" id="{438A135F-D608-9023-F55D-299CAEFEF49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770" y="-7511"/>
            <a:ext cx="2109321" cy="911629"/>
          </a:xfrm>
          <a:prstGeom prst="rect">
            <a:avLst/>
          </a:prstGeom>
        </p:spPr>
      </p:pic>
      <p:sp>
        <p:nvSpPr>
          <p:cNvPr id="7" name="Platshållare för text 64">
            <a:extLst>
              <a:ext uri="{FF2B5EF4-FFF2-40B4-BE49-F238E27FC236}">
                <a16:creationId xmlns:a16="http://schemas.microsoft.com/office/drawing/2014/main" id="{F48E6447-BFEA-9F90-0A19-020676DA073A}"/>
              </a:ext>
            </a:extLst>
          </p:cNvPr>
          <p:cNvSpPr>
            <a:spLocks noGrp="1"/>
          </p:cNvSpPr>
          <p:nvPr>
            <p:ph type="body" sz="quarter" idx="12" hasCustomPrompt="1"/>
          </p:nvPr>
        </p:nvSpPr>
        <p:spPr>
          <a:xfrm>
            <a:off x="1054660" y="4545804"/>
            <a:ext cx="5235575" cy="653719"/>
          </a:xfrm>
        </p:spPr>
        <p:txBody>
          <a:bodyPr anchor="t" anchorCtr="0"/>
          <a:lstStyle>
            <a:lvl1pPr>
              <a:lnSpc>
                <a:spcPct val="100000"/>
              </a:lnSpc>
              <a:defRPr sz="1800" b="0" i="0">
                <a:solidFill>
                  <a:schemeClr val="tx2"/>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a:t>
            </a:r>
            <a:r>
              <a:rPr lang="sv-SE" dirty="0" err="1"/>
              <a:t>of</a:t>
            </a:r>
            <a:r>
              <a:rPr lang="sv-SE" dirty="0"/>
              <a:t> </a:t>
            </a:r>
            <a:r>
              <a:rPr lang="sv-SE" dirty="0" err="1"/>
              <a:t>name</a:t>
            </a:r>
            <a:r>
              <a:rPr lang="sv-SE" dirty="0"/>
              <a:t> </a:t>
            </a:r>
            <a:r>
              <a:rPr lang="sv-SE" dirty="0" err="1"/>
              <a:t>of</a:t>
            </a:r>
            <a:r>
              <a:rPr lang="sv-SE" dirty="0"/>
              <a:t> the </a:t>
            </a:r>
            <a:r>
              <a:rPr lang="sv-SE" dirty="0" err="1"/>
              <a:t>author</a:t>
            </a:r>
            <a:r>
              <a:rPr lang="sv-SE" dirty="0"/>
              <a:t> </a:t>
            </a:r>
            <a:endParaRPr lang="en-US" dirty="0"/>
          </a:p>
        </p:txBody>
      </p:sp>
      <p:sp>
        <p:nvSpPr>
          <p:cNvPr id="2" name="Título 6">
            <a:extLst>
              <a:ext uri="{FF2B5EF4-FFF2-40B4-BE49-F238E27FC236}">
                <a16:creationId xmlns:a16="http://schemas.microsoft.com/office/drawing/2014/main" id="{E6A4A5E9-664F-16C9-1A32-B9739F5F2845}"/>
              </a:ext>
            </a:extLst>
          </p:cNvPr>
          <p:cNvSpPr>
            <a:spLocks noGrp="1"/>
          </p:cNvSpPr>
          <p:nvPr>
            <p:ph type="title" hasCustomPrompt="1"/>
          </p:nvPr>
        </p:nvSpPr>
        <p:spPr>
          <a:xfrm>
            <a:off x="1054660" y="1882575"/>
            <a:ext cx="5235575" cy="2494263"/>
          </a:xfrm>
        </p:spPr>
        <p:txBody>
          <a:bodyPr anchor="b"/>
          <a:lstStyle>
            <a:lvl1pPr>
              <a:lnSpc>
                <a:spcPct val="90000"/>
              </a:lnSpc>
              <a:defRPr sz="6000" b="1" i="0">
                <a:solidFill>
                  <a:schemeClr val="tx2"/>
                </a:solidFill>
                <a:latin typeface="Poppins SemiBold" pitchFamily="2" charset="77"/>
                <a:cs typeface="Poppins SemiBold" pitchFamily="2" charset="77"/>
              </a:defRPr>
            </a:lvl1pPr>
          </a:lstStyle>
          <a:p>
            <a:r>
              <a:rPr lang="en-US" dirty="0"/>
              <a:t>A nice title of presentation goes here</a:t>
            </a:r>
            <a:endParaRPr lang="en-GB" noProof="0" dirty="0"/>
          </a:p>
        </p:txBody>
      </p:sp>
    </p:spTree>
    <p:extLst>
      <p:ext uri="{BB962C8B-B14F-4D97-AF65-F5344CB8AC3E}">
        <p14:creationId xmlns:p14="http://schemas.microsoft.com/office/powerpoint/2010/main" val="261748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 title 8">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5" name="Título 6">
            <a:extLst>
              <a:ext uri="{FF2B5EF4-FFF2-40B4-BE49-F238E27FC236}">
                <a16:creationId xmlns:a16="http://schemas.microsoft.com/office/drawing/2014/main" id="{45A31BE5-F386-637A-FBAC-E699798C19E2}"/>
              </a:ext>
            </a:extLst>
          </p:cNvPr>
          <p:cNvSpPr>
            <a:spLocks noGrp="1"/>
          </p:cNvSpPr>
          <p:nvPr>
            <p:ph type="title" hasCustomPrompt="1"/>
          </p:nvPr>
        </p:nvSpPr>
        <p:spPr>
          <a:xfrm>
            <a:off x="1054660" y="1882575"/>
            <a:ext cx="5235575" cy="2494263"/>
          </a:xfrm>
        </p:spPr>
        <p:txBody>
          <a:bodyPr anchor="b"/>
          <a:lstStyle>
            <a:lvl1pPr>
              <a:lnSpc>
                <a:spcPct val="90000"/>
              </a:lnSpc>
              <a:defRPr sz="6000" b="1" i="0">
                <a:solidFill>
                  <a:schemeClr val="tx2"/>
                </a:solidFill>
                <a:latin typeface="Poppins SemiBold" pitchFamily="2" charset="77"/>
                <a:cs typeface="Poppins SemiBold" pitchFamily="2" charset="77"/>
              </a:defRPr>
            </a:lvl1pPr>
          </a:lstStyle>
          <a:p>
            <a:r>
              <a:rPr lang="en-US" dirty="0"/>
              <a:t>A nice title of presentation goes here</a:t>
            </a:r>
            <a:endParaRPr lang="en-GB" noProof="0" dirty="0"/>
          </a:p>
        </p:txBody>
      </p:sp>
      <p:sp>
        <p:nvSpPr>
          <p:cNvPr id="6" name="Platshållare för text 64">
            <a:extLst>
              <a:ext uri="{FF2B5EF4-FFF2-40B4-BE49-F238E27FC236}">
                <a16:creationId xmlns:a16="http://schemas.microsoft.com/office/drawing/2014/main" id="{51298DBD-5265-C677-7856-3C34C9D188E2}"/>
              </a:ext>
            </a:extLst>
          </p:cNvPr>
          <p:cNvSpPr>
            <a:spLocks noGrp="1"/>
          </p:cNvSpPr>
          <p:nvPr>
            <p:ph type="body" sz="quarter" idx="12" hasCustomPrompt="1"/>
          </p:nvPr>
        </p:nvSpPr>
        <p:spPr>
          <a:xfrm>
            <a:off x="1054660" y="4545804"/>
            <a:ext cx="5235575" cy="653719"/>
          </a:xfrm>
        </p:spPr>
        <p:txBody>
          <a:bodyPr anchor="t" anchorCtr="0"/>
          <a:lstStyle>
            <a:lvl1pPr>
              <a:lnSpc>
                <a:spcPct val="100000"/>
              </a:lnSpc>
              <a:defRPr sz="1800" b="0" i="0">
                <a:solidFill>
                  <a:schemeClr val="tx2"/>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a:t>
            </a:r>
            <a:r>
              <a:rPr lang="sv-SE" dirty="0" err="1"/>
              <a:t>of</a:t>
            </a:r>
            <a:r>
              <a:rPr lang="sv-SE" dirty="0"/>
              <a:t> </a:t>
            </a:r>
            <a:r>
              <a:rPr lang="sv-SE" dirty="0" err="1"/>
              <a:t>name</a:t>
            </a:r>
            <a:r>
              <a:rPr lang="sv-SE" dirty="0"/>
              <a:t> </a:t>
            </a:r>
            <a:r>
              <a:rPr lang="sv-SE" dirty="0" err="1"/>
              <a:t>of</a:t>
            </a:r>
            <a:r>
              <a:rPr lang="sv-SE" dirty="0"/>
              <a:t> the </a:t>
            </a:r>
            <a:r>
              <a:rPr lang="sv-SE" dirty="0" err="1"/>
              <a:t>author</a:t>
            </a:r>
            <a:r>
              <a:rPr lang="sv-SE" dirty="0"/>
              <a:t> </a:t>
            </a:r>
            <a:endParaRPr lang="en-US" dirty="0"/>
          </a:p>
        </p:txBody>
      </p:sp>
      <p:pic>
        <p:nvPicPr>
          <p:cNvPr id="2" name="Bildobjekt 1" descr="En bild som visar Teckensnitt, Grafik, grafisk design, design&#10;&#10;Automatiskt genererad beskrivning">
            <a:extLst>
              <a:ext uri="{FF2B5EF4-FFF2-40B4-BE49-F238E27FC236}">
                <a16:creationId xmlns:a16="http://schemas.microsoft.com/office/drawing/2014/main" id="{7F70F54C-52C1-2396-EF2B-DB8D2B53D93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770" y="-7511"/>
            <a:ext cx="2109321" cy="911629"/>
          </a:xfrm>
          <a:prstGeom prst="rect">
            <a:avLst/>
          </a:prstGeom>
        </p:spPr>
      </p:pic>
      <p:sp>
        <p:nvSpPr>
          <p:cNvPr id="7" name="Platshållare för bild 54">
            <a:extLst>
              <a:ext uri="{FF2B5EF4-FFF2-40B4-BE49-F238E27FC236}">
                <a16:creationId xmlns:a16="http://schemas.microsoft.com/office/drawing/2014/main" id="{98435E37-160A-57ED-7C98-E9DF9AF6C1B1}"/>
              </a:ext>
            </a:extLst>
          </p:cNvPr>
          <p:cNvSpPr>
            <a:spLocks noGrp="1"/>
          </p:cNvSpPr>
          <p:nvPr>
            <p:ph type="pic" sz="quarter" idx="10"/>
          </p:nvPr>
        </p:nvSpPr>
        <p:spPr>
          <a:xfrm>
            <a:off x="6956425" y="0"/>
            <a:ext cx="5235575" cy="6858000"/>
          </a:xfrm>
          <a:custGeom>
            <a:avLst/>
            <a:gdLst>
              <a:gd name="connsiteX0" fmla="*/ 2635036 w 5235575"/>
              <a:gd name="connsiteY0" fmla="*/ 0 h 6858000"/>
              <a:gd name="connsiteX1" fmla="*/ 3713504 w 5235575"/>
              <a:gd name="connsiteY1" fmla="*/ 0 h 6858000"/>
              <a:gd name="connsiteX2" fmla="*/ 3623018 w 5235575"/>
              <a:gd name="connsiteY2" fmla="*/ 176546 h 6858000"/>
              <a:gd name="connsiteX3" fmla="*/ 1137945 w 5235575"/>
              <a:gd name="connsiteY3" fmla="*/ 2097287 h 6858000"/>
              <a:gd name="connsiteX4" fmla="*/ 1004069 w 5235575"/>
              <a:gd name="connsiteY4" fmla="*/ 2916802 h 6858000"/>
              <a:gd name="connsiteX5" fmla="*/ 4534345 w 5235575"/>
              <a:gd name="connsiteY5" fmla="*/ 95364 h 6858000"/>
              <a:gd name="connsiteX6" fmla="*/ 4568461 w 5235575"/>
              <a:gd name="connsiteY6" fmla="*/ 0 h 6858000"/>
              <a:gd name="connsiteX7" fmla="*/ 5235575 w 5235575"/>
              <a:gd name="connsiteY7" fmla="*/ 0 h 6858000"/>
              <a:gd name="connsiteX8" fmla="*/ 5235575 w 5235575"/>
              <a:gd name="connsiteY8" fmla="*/ 838644 h 6858000"/>
              <a:gd name="connsiteX9" fmla="*/ 5182284 w 5235575"/>
              <a:gd name="connsiteY9" fmla="*/ 947426 h 6858000"/>
              <a:gd name="connsiteX10" fmla="*/ 2610581 w 5235575"/>
              <a:gd name="connsiteY10" fmla="*/ 3463147 h 6858000"/>
              <a:gd name="connsiteX11" fmla="*/ 5182284 w 5235575"/>
              <a:gd name="connsiteY11" fmla="*/ 5978867 h 6858000"/>
              <a:gd name="connsiteX12" fmla="*/ 5235575 w 5235575"/>
              <a:gd name="connsiteY12" fmla="*/ 6087650 h 6858000"/>
              <a:gd name="connsiteX13" fmla="*/ 5235575 w 5235575"/>
              <a:gd name="connsiteY13" fmla="*/ 6858000 h 6858000"/>
              <a:gd name="connsiteX14" fmla="*/ 4546021 w 5235575"/>
              <a:gd name="connsiteY14" fmla="*/ 6858000 h 6858000"/>
              <a:gd name="connsiteX15" fmla="*/ 4534345 w 5235575"/>
              <a:gd name="connsiteY15" fmla="*/ 6825076 h 6858000"/>
              <a:gd name="connsiteX16" fmla="*/ 1004069 w 5235575"/>
              <a:gd name="connsiteY16" fmla="*/ 4009491 h 6858000"/>
              <a:gd name="connsiteX17" fmla="*/ 1137945 w 5235575"/>
              <a:gd name="connsiteY17" fmla="*/ 4829007 h 6858000"/>
              <a:gd name="connsiteX18" fmla="*/ 3623018 w 5235575"/>
              <a:gd name="connsiteY18" fmla="*/ 6749748 h 6858000"/>
              <a:gd name="connsiteX19" fmla="*/ 3678501 w 5235575"/>
              <a:gd name="connsiteY19" fmla="*/ 6858000 h 6858000"/>
              <a:gd name="connsiteX20" fmla="*/ 2534410 w 5235575"/>
              <a:gd name="connsiteY20" fmla="*/ 6858000 h 6858000"/>
              <a:gd name="connsiteX21" fmla="*/ 2433283 w 5235575"/>
              <a:gd name="connsiteY21" fmla="*/ 6727589 h 6858000"/>
              <a:gd name="connsiteX22" fmla="*/ 535503 w 5235575"/>
              <a:gd name="connsiteY22" fmla="*/ 5648523 h 6858000"/>
              <a:gd name="connsiteX23" fmla="*/ 468565 w 5235575"/>
              <a:gd name="connsiteY23" fmla="*/ 5648523 h 6858000"/>
              <a:gd name="connsiteX24" fmla="*/ 401627 w 5235575"/>
              <a:gd name="connsiteY24" fmla="*/ 5580229 h 6858000"/>
              <a:gd name="connsiteX25" fmla="*/ 6275 w 5235575"/>
              <a:gd name="connsiteY25" fmla="*/ 3738286 h 6858000"/>
              <a:gd name="connsiteX26" fmla="*/ 0 w 5235575"/>
              <a:gd name="connsiteY26" fmla="*/ 3463181 h 6858000"/>
              <a:gd name="connsiteX27" fmla="*/ 0 w 5235575"/>
              <a:gd name="connsiteY27" fmla="*/ 3463112 h 6858000"/>
              <a:gd name="connsiteX28" fmla="*/ 6275 w 5235575"/>
              <a:gd name="connsiteY28" fmla="*/ 3188007 h 6858000"/>
              <a:gd name="connsiteX29" fmla="*/ 401627 w 5235575"/>
              <a:gd name="connsiteY29" fmla="*/ 1346064 h 6858000"/>
              <a:gd name="connsiteX30" fmla="*/ 468565 w 5235575"/>
              <a:gd name="connsiteY30" fmla="*/ 1209477 h 6858000"/>
              <a:gd name="connsiteX31" fmla="*/ 535503 w 5235575"/>
              <a:gd name="connsiteY31" fmla="*/ 1209477 h 6858000"/>
              <a:gd name="connsiteX32" fmla="*/ 2494616 w 5235575"/>
              <a:gd name="connsiteY32" fmla="*/ 1808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35575" h="6858000">
                <a:moveTo>
                  <a:pt x="2635036" y="0"/>
                </a:moveTo>
                <a:lnTo>
                  <a:pt x="3713504" y="0"/>
                </a:lnTo>
                <a:lnTo>
                  <a:pt x="3623018" y="176546"/>
                </a:lnTo>
                <a:cubicBezTo>
                  <a:pt x="3095881" y="1124111"/>
                  <a:pt x="2192219" y="1841188"/>
                  <a:pt x="1137945" y="2097287"/>
                </a:cubicBezTo>
                <a:cubicBezTo>
                  <a:pt x="1071007" y="2370459"/>
                  <a:pt x="1004069" y="2643631"/>
                  <a:pt x="1004069" y="2916802"/>
                </a:cubicBezTo>
                <a:cubicBezTo>
                  <a:pt x="2581295" y="2694851"/>
                  <a:pt x="3937574" y="1571217"/>
                  <a:pt x="4534345" y="95364"/>
                </a:cubicBezTo>
                <a:lnTo>
                  <a:pt x="4568461" y="0"/>
                </a:lnTo>
                <a:lnTo>
                  <a:pt x="5235575" y="0"/>
                </a:lnTo>
                <a:lnTo>
                  <a:pt x="5235575" y="838644"/>
                </a:lnTo>
                <a:lnTo>
                  <a:pt x="5182284" y="947426"/>
                </a:lnTo>
                <a:cubicBezTo>
                  <a:pt x="4626565" y="2018589"/>
                  <a:pt x="3677406" y="2950949"/>
                  <a:pt x="2610581" y="3463147"/>
                </a:cubicBezTo>
                <a:cubicBezTo>
                  <a:pt x="3677406" y="3975344"/>
                  <a:pt x="4626565" y="4907704"/>
                  <a:pt x="5182284" y="5978867"/>
                </a:cubicBezTo>
                <a:lnTo>
                  <a:pt x="5235575" y="6087650"/>
                </a:lnTo>
                <a:lnTo>
                  <a:pt x="5235575" y="6858000"/>
                </a:lnTo>
                <a:lnTo>
                  <a:pt x="4546021" y="6858000"/>
                </a:lnTo>
                <a:lnTo>
                  <a:pt x="4534345" y="6825076"/>
                </a:lnTo>
                <a:cubicBezTo>
                  <a:pt x="3937574" y="5334268"/>
                  <a:pt x="2581295" y="4175954"/>
                  <a:pt x="1004069" y="4009491"/>
                </a:cubicBezTo>
                <a:cubicBezTo>
                  <a:pt x="1004069" y="4282662"/>
                  <a:pt x="1071007" y="4555834"/>
                  <a:pt x="1137945" y="4829007"/>
                </a:cubicBezTo>
                <a:cubicBezTo>
                  <a:pt x="2192219" y="5085106"/>
                  <a:pt x="3095881" y="5802182"/>
                  <a:pt x="3623018" y="6749748"/>
                </a:cubicBezTo>
                <a:lnTo>
                  <a:pt x="3678501" y="6858000"/>
                </a:lnTo>
                <a:lnTo>
                  <a:pt x="2534410" y="6858000"/>
                </a:lnTo>
                <a:lnTo>
                  <a:pt x="2433283" y="6727589"/>
                </a:lnTo>
                <a:cubicBezTo>
                  <a:pt x="1956889" y="6159920"/>
                  <a:pt x="1288556" y="5763767"/>
                  <a:pt x="535503" y="5648523"/>
                </a:cubicBezTo>
                <a:lnTo>
                  <a:pt x="468565" y="5648523"/>
                </a:lnTo>
                <a:lnTo>
                  <a:pt x="401627" y="5580229"/>
                </a:lnTo>
                <a:cubicBezTo>
                  <a:pt x="167344" y="5012544"/>
                  <a:pt x="35560" y="4379500"/>
                  <a:pt x="6275" y="3738286"/>
                </a:cubicBezTo>
                <a:lnTo>
                  <a:pt x="0" y="3463181"/>
                </a:lnTo>
                <a:lnTo>
                  <a:pt x="0" y="3463112"/>
                </a:lnTo>
                <a:lnTo>
                  <a:pt x="6275" y="3188007"/>
                </a:lnTo>
                <a:cubicBezTo>
                  <a:pt x="35560" y="2546793"/>
                  <a:pt x="167344" y="1913749"/>
                  <a:pt x="401627" y="1346064"/>
                </a:cubicBezTo>
                <a:lnTo>
                  <a:pt x="468565" y="1209477"/>
                </a:lnTo>
                <a:lnTo>
                  <a:pt x="535503" y="1209477"/>
                </a:lnTo>
                <a:cubicBezTo>
                  <a:pt x="1326209" y="1132648"/>
                  <a:pt x="2011015" y="753301"/>
                  <a:pt x="2494616" y="180831"/>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spTree>
    <p:extLst>
      <p:ext uri="{BB962C8B-B14F-4D97-AF65-F5344CB8AC3E}">
        <p14:creationId xmlns:p14="http://schemas.microsoft.com/office/powerpoint/2010/main" val="9066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 title 11">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rgbClr val="7F26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 name="Gráfico 4">
            <a:extLst>
              <a:ext uri="{FF2B5EF4-FFF2-40B4-BE49-F238E27FC236}">
                <a16:creationId xmlns:a16="http://schemas.microsoft.com/office/drawing/2014/main" id="{2DDB4A0F-47A2-244F-3010-6988520752CD}"/>
              </a:ext>
            </a:extLst>
          </p:cNvPr>
          <p:cNvSpPr/>
          <p:nvPr userDrawn="1"/>
        </p:nvSpPr>
        <p:spPr>
          <a:xfrm>
            <a:off x="314231" y="221354"/>
            <a:ext cx="1549738" cy="380109"/>
          </a:xfrm>
          <a:custGeom>
            <a:avLst/>
            <a:gdLst>
              <a:gd name="connsiteX0" fmla="*/ 1638825 w 1665990"/>
              <a:gd name="connsiteY0" fmla="*/ 54427 h 408622"/>
              <a:gd name="connsiteX1" fmla="*/ 1611659 w 1665990"/>
              <a:gd name="connsiteY1" fmla="*/ 27214 h 408622"/>
              <a:gd name="connsiteX2" fmla="*/ 1638825 w 1665990"/>
              <a:gd name="connsiteY2" fmla="*/ 0 h 408622"/>
              <a:gd name="connsiteX3" fmla="*/ 1665991 w 1665990"/>
              <a:gd name="connsiteY3" fmla="*/ 27214 h 408622"/>
              <a:gd name="connsiteX4" fmla="*/ 1638825 w 1665990"/>
              <a:gd name="connsiteY4" fmla="*/ 54427 h 408622"/>
              <a:gd name="connsiteX5" fmla="*/ 1638825 w 1665990"/>
              <a:gd name="connsiteY5" fmla="*/ 11722 h 408622"/>
              <a:gd name="connsiteX6" fmla="*/ 1623310 w 1665990"/>
              <a:gd name="connsiteY6" fmla="*/ 27265 h 408622"/>
              <a:gd name="connsiteX7" fmla="*/ 1638825 w 1665990"/>
              <a:gd name="connsiteY7" fmla="*/ 42809 h 408622"/>
              <a:gd name="connsiteX8" fmla="*/ 1654339 w 1665990"/>
              <a:gd name="connsiteY8" fmla="*/ 27265 h 408622"/>
              <a:gd name="connsiteX9" fmla="*/ 1638825 w 1665990"/>
              <a:gd name="connsiteY9" fmla="*/ 11722 h 408622"/>
              <a:gd name="connsiteX10" fmla="*/ 271684 w 1665990"/>
              <a:gd name="connsiteY10" fmla="*/ 183632 h 408622"/>
              <a:gd name="connsiteX11" fmla="*/ 291270 w 1665990"/>
              <a:gd name="connsiteY11" fmla="*/ 163957 h 408622"/>
              <a:gd name="connsiteX12" fmla="*/ 271684 w 1665990"/>
              <a:gd name="connsiteY12" fmla="*/ 143819 h 408622"/>
              <a:gd name="connsiteX13" fmla="*/ 251582 w 1665990"/>
              <a:gd name="connsiteY13" fmla="*/ 163957 h 408622"/>
              <a:gd name="connsiteX14" fmla="*/ 271684 w 1665990"/>
              <a:gd name="connsiteY14" fmla="*/ 183632 h 408622"/>
              <a:gd name="connsiteX15" fmla="*/ 517689 w 1665990"/>
              <a:gd name="connsiteY15" fmla="*/ 197423 h 408622"/>
              <a:gd name="connsiteX16" fmla="*/ 482795 w 1665990"/>
              <a:gd name="connsiteY16" fmla="*/ 216374 h 408622"/>
              <a:gd name="connsiteX17" fmla="*/ 480990 w 1665990"/>
              <a:gd name="connsiteY17" fmla="*/ 207544 h 408622"/>
              <a:gd name="connsiteX18" fmla="*/ 472796 w 1665990"/>
              <a:gd name="connsiteY18" fmla="*/ 200831 h 408622"/>
              <a:gd name="connsiteX19" fmla="*/ 453776 w 1665990"/>
              <a:gd name="connsiteY19" fmla="*/ 200831 h 408622"/>
              <a:gd name="connsiteX20" fmla="*/ 452281 w 1665990"/>
              <a:gd name="connsiteY20" fmla="*/ 202329 h 408622"/>
              <a:gd name="connsiteX21" fmla="*/ 452281 w 1665990"/>
              <a:gd name="connsiteY21" fmla="*/ 332717 h 408622"/>
              <a:gd name="connsiteX22" fmla="*/ 453827 w 1665990"/>
              <a:gd name="connsiteY22" fmla="*/ 334215 h 408622"/>
              <a:gd name="connsiteX23" fmla="*/ 482795 w 1665990"/>
              <a:gd name="connsiteY23" fmla="*/ 334215 h 408622"/>
              <a:gd name="connsiteX24" fmla="*/ 484341 w 1665990"/>
              <a:gd name="connsiteY24" fmla="*/ 332717 h 408622"/>
              <a:gd name="connsiteX25" fmla="*/ 484341 w 1665990"/>
              <a:gd name="connsiteY25" fmla="*/ 256343 h 408622"/>
              <a:gd name="connsiteX26" fmla="*/ 510833 w 1665990"/>
              <a:gd name="connsiteY26" fmla="*/ 227425 h 408622"/>
              <a:gd name="connsiteX27" fmla="*/ 533151 w 1665990"/>
              <a:gd name="connsiteY27" fmla="*/ 254278 h 408622"/>
              <a:gd name="connsiteX28" fmla="*/ 533151 w 1665990"/>
              <a:gd name="connsiteY28" fmla="*/ 332769 h 408622"/>
              <a:gd name="connsiteX29" fmla="*/ 534698 w 1665990"/>
              <a:gd name="connsiteY29" fmla="*/ 334266 h 408622"/>
              <a:gd name="connsiteX30" fmla="*/ 563715 w 1665990"/>
              <a:gd name="connsiteY30" fmla="*/ 334266 h 408622"/>
              <a:gd name="connsiteX31" fmla="*/ 565210 w 1665990"/>
              <a:gd name="connsiteY31" fmla="*/ 332769 h 408622"/>
              <a:gd name="connsiteX32" fmla="*/ 565210 w 1665990"/>
              <a:gd name="connsiteY32" fmla="*/ 246635 h 408622"/>
              <a:gd name="connsiteX33" fmla="*/ 517689 w 1665990"/>
              <a:gd name="connsiteY33" fmla="*/ 197475 h 408622"/>
              <a:gd name="connsiteX34" fmla="*/ 517689 w 1665990"/>
              <a:gd name="connsiteY34" fmla="*/ 197423 h 408622"/>
              <a:gd name="connsiteX35" fmla="*/ 207974 w 1665990"/>
              <a:gd name="connsiteY35" fmla="*/ 149557 h 408622"/>
              <a:gd name="connsiteX36" fmla="*/ 238640 w 1665990"/>
              <a:gd name="connsiteY36" fmla="*/ 149557 h 408622"/>
              <a:gd name="connsiteX37" fmla="*/ 238589 w 1665990"/>
              <a:gd name="connsiteY37" fmla="*/ 149505 h 408622"/>
              <a:gd name="connsiteX38" fmla="*/ 240032 w 1665990"/>
              <a:gd name="connsiteY38" fmla="*/ 151416 h 408622"/>
              <a:gd name="connsiteX39" fmla="*/ 187665 w 1665990"/>
              <a:gd name="connsiteY39" fmla="*/ 333133 h 408622"/>
              <a:gd name="connsiteX40" fmla="*/ 186222 w 1665990"/>
              <a:gd name="connsiteY40" fmla="*/ 334218 h 408622"/>
              <a:gd name="connsiteX41" fmla="*/ 161225 w 1665990"/>
              <a:gd name="connsiteY41" fmla="*/ 334218 h 408622"/>
              <a:gd name="connsiteX42" fmla="*/ 153391 w 1665990"/>
              <a:gd name="connsiteY42" fmla="*/ 328692 h 408622"/>
              <a:gd name="connsiteX43" fmla="*/ 120043 w 1665990"/>
              <a:gd name="connsiteY43" fmla="*/ 236207 h 408622"/>
              <a:gd name="connsiteX44" fmla="*/ 85045 w 1665990"/>
              <a:gd name="connsiteY44" fmla="*/ 333236 h 408622"/>
              <a:gd name="connsiteX45" fmla="*/ 83654 w 1665990"/>
              <a:gd name="connsiteY45" fmla="*/ 334218 h 408622"/>
              <a:gd name="connsiteX46" fmla="*/ 59017 w 1665990"/>
              <a:gd name="connsiteY46" fmla="*/ 334218 h 408622"/>
              <a:gd name="connsiteX47" fmla="*/ 50976 w 1665990"/>
              <a:gd name="connsiteY47" fmla="*/ 328175 h 408622"/>
              <a:gd name="connsiteX48" fmla="*/ 53 w 1665990"/>
              <a:gd name="connsiteY48" fmla="*/ 151416 h 408622"/>
              <a:gd name="connsiteX49" fmla="*/ 1496 w 1665990"/>
              <a:gd name="connsiteY49" fmla="*/ 149505 h 408622"/>
              <a:gd name="connsiteX50" fmla="*/ 32112 w 1665990"/>
              <a:gd name="connsiteY50" fmla="*/ 149505 h 408622"/>
              <a:gd name="connsiteX51" fmla="*/ 33555 w 1665990"/>
              <a:gd name="connsiteY51" fmla="*/ 150589 h 408622"/>
              <a:gd name="connsiteX52" fmla="*/ 70408 w 1665990"/>
              <a:gd name="connsiteY52" fmla="*/ 278396 h 408622"/>
              <a:gd name="connsiteX53" fmla="*/ 94684 w 1665990"/>
              <a:gd name="connsiteY53" fmla="*/ 211059 h 408622"/>
              <a:gd name="connsiteX54" fmla="*/ 94684 w 1665990"/>
              <a:gd name="connsiteY54" fmla="*/ 165720 h 408622"/>
              <a:gd name="connsiteX55" fmla="*/ 89581 w 1665990"/>
              <a:gd name="connsiteY55" fmla="*/ 151571 h 408622"/>
              <a:gd name="connsiteX56" fmla="*/ 90973 w 1665990"/>
              <a:gd name="connsiteY56" fmla="*/ 149557 h 408622"/>
              <a:gd name="connsiteX57" fmla="*/ 122207 w 1665990"/>
              <a:gd name="connsiteY57" fmla="*/ 149557 h 408622"/>
              <a:gd name="connsiteX58" fmla="*/ 123599 w 1665990"/>
              <a:gd name="connsiteY58" fmla="*/ 150538 h 408622"/>
              <a:gd name="connsiteX59" fmla="*/ 169729 w 1665990"/>
              <a:gd name="connsiteY59" fmla="*/ 278447 h 408622"/>
              <a:gd name="connsiteX60" fmla="*/ 206530 w 1665990"/>
              <a:gd name="connsiteY60" fmla="*/ 150642 h 408622"/>
              <a:gd name="connsiteX61" fmla="*/ 207974 w 1665990"/>
              <a:gd name="connsiteY61" fmla="*/ 149557 h 408622"/>
              <a:gd name="connsiteX62" fmla="*/ 384516 w 1665990"/>
              <a:gd name="connsiteY62" fmla="*/ 197423 h 408622"/>
              <a:gd name="connsiteX63" fmla="*/ 384464 w 1665990"/>
              <a:gd name="connsiteY63" fmla="*/ 197423 h 408622"/>
              <a:gd name="connsiteX64" fmla="*/ 346323 w 1665990"/>
              <a:gd name="connsiteY64" fmla="*/ 216374 h 408622"/>
              <a:gd name="connsiteX65" fmla="*/ 344519 w 1665990"/>
              <a:gd name="connsiteY65" fmla="*/ 207544 h 408622"/>
              <a:gd name="connsiteX66" fmla="*/ 336324 w 1665990"/>
              <a:gd name="connsiteY66" fmla="*/ 200883 h 408622"/>
              <a:gd name="connsiteX67" fmla="*/ 317305 w 1665990"/>
              <a:gd name="connsiteY67" fmla="*/ 200883 h 408622"/>
              <a:gd name="connsiteX68" fmla="*/ 315811 w 1665990"/>
              <a:gd name="connsiteY68" fmla="*/ 202380 h 408622"/>
              <a:gd name="connsiteX69" fmla="*/ 315811 w 1665990"/>
              <a:gd name="connsiteY69" fmla="*/ 332769 h 408622"/>
              <a:gd name="connsiteX70" fmla="*/ 317305 w 1665990"/>
              <a:gd name="connsiteY70" fmla="*/ 334266 h 408622"/>
              <a:gd name="connsiteX71" fmla="*/ 346426 w 1665990"/>
              <a:gd name="connsiteY71" fmla="*/ 334266 h 408622"/>
              <a:gd name="connsiteX72" fmla="*/ 347921 w 1665990"/>
              <a:gd name="connsiteY72" fmla="*/ 332769 h 408622"/>
              <a:gd name="connsiteX73" fmla="*/ 347921 w 1665990"/>
              <a:gd name="connsiteY73" fmla="*/ 251902 h 408622"/>
              <a:gd name="connsiteX74" fmla="*/ 372249 w 1665990"/>
              <a:gd name="connsiteY74" fmla="*/ 227529 h 408622"/>
              <a:gd name="connsiteX75" fmla="*/ 396577 w 1665990"/>
              <a:gd name="connsiteY75" fmla="*/ 251902 h 408622"/>
              <a:gd name="connsiteX76" fmla="*/ 396577 w 1665990"/>
              <a:gd name="connsiteY76" fmla="*/ 332769 h 408622"/>
              <a:gd name="connsiteX77" fmla="*/ 398071 w 1665990"/>
              <a:gd name="connsiteY77" fmla="*/ 334266 h 408622"/>
              <a:gd name="connsiteX78" fmla="*/ 427192 w 1665990"/>
              <a:gd name="connsiteY78" fmla="*/ 334266 h 408622"/>
              <a:gd name="connsiteX79" fmla="*/ 428688 w 1665990"/>
              <a:gd name="connsiteY79" fmla="*/ 332769 h 408622"/>
              <a:gd name="connsiteX80" fmla="*/ 428688 w 1665990"/>
              <a:gd name="connsiteY80" fmla="*/ 241677 h 408622"/>
              <a:gd name="connsiteX81" fmla="*/ 384516 w 1665990"/>
              <a:gd name="connsiteY81" fmla="*/ 197423 h 408622"/>
              <a:gd name="connsiteX82" fmla="*/ 683089 w 1665990"/>
              <a:gd name="connsiteY82" fmla="*/ 216374 h 408622"/>
              <a:gd name="connsiteX83" fmla="*/ 717983 w 1665990"/>
              <a:gd name="connsiteY83" fmla="*/ 197423 h 408622"/>
              <a:gd name="connsiteX84" fmla="*/ 765506 w 1665990"/>
              <a:gd name="connsiteY84" fmla="*/ 246583 h 408622"/>
              <a:gd name="connsiteX85" fmla="*/ 765506 w 1665990"/>
              <a:gd name="connsiteY85" fmla="*/ 332717 h 408622"/>
              <a:gd name="connsiteX86" fmla="*/ 764010 w 1665990"/>
              <a:gd name="connsiteY86" fmla="*/ 334215 h 408622"/>
              <a:gd name="connsiteX87" fmla="*/ 734992 w 1665990"/>
              <a:gd name="connsiteY87" fmla="*/ 334215 h 408622"/>
              <a:gd name="connsiteX88" fmla="*/ 733446 w 1665990"/>
              <a:gd name="connsiteY88" fmla="*/ 332717 h 408622"/>
              <a:gd name="connsiteX89" fmla="*/ 733446 w 1665990"/>
              <a:gd name="connsiteY89" fmla="*/ 254226 h 408622"/>
              <a:gd name="connsiteX90" fmla="*/ 711129 w 1665990"/>
              <a:gd name="connsiteY90" fmla="*/ 227374 h 408622"/>
              <a:gd name="connsiteX91" fmla="*/ 684636 w 1665990"/>
              <a:gd name="connsiteY91" fmla="*/ 256291 h 408622"/>
              <a:gd name="connsiteX92" fmla="*/ 684636 w 1665990"/>
              <a:gd name="connsiteY92" fmla="*/ 332717 h 408622"/>
              <a:gd name="connsiteX93" fmla="*/ 683141 w 1665990"/>
              <a:gd name="connsiteY93" fmla="*/ 334215 h 408622"/>
              <a:gd name="connsiteX94" fmla="*/ 654123 w 1665990"/>
              <a:gd name="connsiteY94" fmla="*/ 334215 h 408622"/>
              <a:gd name="connsiteX95" fmla="*/ 652577 w 1665990"/>
              <a:gd name="connsiteY95" fmla="*/ 332717 h 408622"/>
              <a:gd name="connsiteX96" fmla="*/ 652577 w 1665990"/>
              <a:gd name="connsiteY96" fmla="*/ 202329 h 408622"/>
              <a:gd name="connsiteX97" fmla="*/ 654071 w 1665990"/>
              <a:gd name="connsiteY97" fmla="*/ 200831 h 408622"/>
              <a:gd name="connsiteX98" fmla="*/ 673090 w 1665990"/>
              <a:gd name="connsiteY98" fmla="*/ 200831 h 408622"/>
              <a:gd name="connsiteX99" fmla="*/ 681286 w 1665990"/>
              <a:gd name="connsiteY99" fmla="*/ 207544 h 408622"/>
              <a:gd name="connsiteX100" fmla="*/ 683089 w 1665990"/>
              <a:gd name="connsiteY100" fmla="*/ 216374 h 408622"/>
              <a:gd name="connsiteX101" fmla="*/ 1127471 w 1665990"/>
              <a:gd name="connsiteY101" fmla="*/ 276014 h 408622"/>
              <a:gd name="connsiteX102" fmla="*/ 1127471 w 1665990"/>
              <a:gd name="connsiteY102" fmla="*/ 251073 h 408622"/>
              <a:gd name="connsiteX103" fmla="*/ 1069078 w 1665990"/>
              <a:gd name="connsiteY103" fmla="*/ 192566 h 408622"/>
              <a:gd name="connsiteX104" fmla="*/ 1013566 w 1665990"/>
              <a:gd name="connsiteY104" fmla="*/ 232948 h 408622"/>
              <a:gd name="connsiteX105" fmla="*/ 1013412 w 1665990"/>
              <a:gd name="connsiteY105" fmla="*/ 233361 h 408622"/>
              <a:gd name="connsiteX106" fmla="*/ 1013291 w 1665990"/>
              <a:gd name="connsiteY106" fmla="*/ 233686 h 408622"/>
              <a:gd name="connsiteX107" fmla="*/ 1013206 w 1665990"/>
              <a:gd name="connsiteY107" fmla="*/ 233929 h 408622"/>
              <a:gd name="connsiteX108" fmla="*/ 1012948 w 1665990"/>
              <a:gd name="connsiteY108" fmla="*/ 293571 h 408622"/>
              <a:gd name="connsiteX109" fmla="*/ 1071192 w 1665990"/>
              <a:gd name="connsiteY109" fmla="*/ 338085 h 408622"/>
              <a:gd name="connsiteX110" fmla="*/ 1113872 w 1665990"/>
              <a:gd name="connsiteY110" fmla="*/ 320218 h 408622"/>
              <a:gd name="connsiteX111" fmla="*/ 1125055 w 1665990"/>
              <a:gd name="connsiteY111" fmla="*/ 304623 h 408622"/>
              <a:gd name="connsiteX112" fmla="*/ 1125513 w 1665990"/>
              <a:gd name="connsiteY112" fmla="*/ 303693 h 408622"/>
              <a:gd name="connsiteX113" fmla="*/ 1101242 w 1665990"/>
              <a:gd name="connsiteY113" fmla="*/ 291661 h 408622"/>
              <a:gd name="connsiteX114" fmla="*/ 1100773 w 1665990"/>
              <a:gd name="connsiteY114" fmla="*/ 292591 h 408622"/>
              <a:gd name="connsiteX115" fmla="*/ 1094692 w 1665990"/>
              <a:gd name="connsiteY115" fmla="*/ 301060 h 408622"/>
              <a:gd name="connsiteX116" fmla="*/ 1071244 w 1665990"/>
              <a:gd name="connsiteY116" fmla="*/ 310922 h 408622"/>
              <a:gd name="connsiteX117" fmla="*/ 1037788 w 1665990"/>
              <a:gd name="connsiteY117" fmla="*/ 276945 h 408622"/>
              <a:gd name="connsiteX118" fmla="*/ 1037788 w 1665990"/>
              <a:gd name="connsiteY118" fmla="*/ 276067 h 408622"/>
              <a:gd name="connsiteX119" fmla="*/ 1127523 w 1665990"/>
              <a:gd name="connsiteY119" fmla="*/ 276067 h 408622"/>
              <a:gd name="connsiteX120" fmla="*/ 1127471 w 1665990"/>
              <a:gd name="connsiteY120" fmla="*/ 276014 h 408622"/>
              <a:gd name="connsiteX121" fmla="*/ 1100263 w 1665990"/>
              <a:gd name="connsiteY121" fmla="*/ 248904 h 408622"/>
              <a:gd name="connsiteX122" fmla="*/ 1037788 w 1665990"/>
              <a:gd name="connsiteY122" fmla="*/ 248904 h 408622"/>
              <a:gd name="connsiteX123" fmla="*/ 1069026 w 1665990"/>
              <a:gd name="connsiteY123" fmla="*/ 219677 h 408622"/>
              <a:gd name="connsiteX124" fmla="*/ 1100263 w 1665990"/>
              <a:gd name="connsiteY124" fmla="*/ 248904 h 408622"/>
              <a:gd name="connsiteX125" fmla="*/ 994098 w 1665990"/>
              <a:gd name="connsiteY125" fmla="*/ 331630 h 408622"/>
              <a:gd name="connsiteX126" fmla="*/ 974770 w 1665990"/>
              <a:gd name="connsiteY126" fmla="*/ 336122 h 408622"/>
              <a:gd name="connsiteX127" fmla="*/ 974718 w 1665990"/>
              <a:gd name="connsiteY127" fmla="*/ 336122 h 408622"/>
              <a:gd name="connsiteX128" fmla="*/ 938949 w 1665990"/>
              <a:gd name="connsiteY128" fmla="*/ 295276 h 408622"/>
              <a:gd name="connsiteX129" fmla="*/ 938949 w 1665990"/>
              <a:gd name="connsiteY129" fmla="*/ 225873 h 408622"/>
              <a:gd name="connsiteX130" fmla="*/ 927248 w 1665990"/>
              <a:gd name="connsiteY130" fmla="*/ 225873 h 408622"/>
              <a:gd name="connsiteX131" fmla="*/ 926475 w 1665990"/>
              <a:gd name="connsiteY131" fmla="*/ 225099 h 408622"/>
              <a:gd name="connsiteX132" fmla="*/ 926475 w 1665990"/>
              <a:gd name="connsiteY132" fmla="*/ 199434 h 408622"/>
              <a:gd name="connsiteX133" fmla="*/ 927816 w 1665990"/>
              <a:gd name="connsiteY133" fmla="*/ 197988 h 408622"/>
              <a:gd name="connsiteX134" fmla="*/ 938949 w 1665990"/>
              <a:gd name="connsiteY134" fmla="*/ 184923 h 408622"/>
              <a:gd name="connsiteX135" fmla="*/ 938949 w 1665990"/>
              <a:gd name="connsiteY135" fmla="*/ 171703 h 408622"/>
              <a:gd name="connsiteX136" fmla="*/ 940443 w 1665990"/>
              <a:gd name="connsiteY136" fmla="*/ 170206 h 408622"/>
              <a:gd name="connsiteX137" fmla="*/ 968070 w 1665990"/>
              <a:gd name="connsiteY137" fmla="*/ 170206 h 408622"/>
              <a:gd name="connsiteX138" fmla="*/ 969564 w 1665990"/>
              <a:gd name="connsiteY138" fmla="*/ 171703 h 408622"/>
              <a:gd name="connsiteX139" fmla="*/ 969564 w 1665990"/>
              <a:gd name="connsiteY139" fmla="*/ 198142 h 408622"/>
              <a:gd name="connsiteX140" fmla="*/ 993738 w 1665990"/>
              <a:gd name="connsiteY140" fmla="*/ 198142 h 408622"/>
              <a:gd name="connsiteX141" fmla="*/ 994510 w 1665990"/>
              <a:gd name="connsiteY141" fmla="*/ 198918 h 408622"/>
              <a:gd name="connsiteX142" fmla="*/ 994510 w 1665990"/>
              <a:gd name="connsiteY142" fmla="*/ 225150 h 408622"/>
              <a:gd name="connsiteX143" fmla="*/ 993738 w 1665990"/>
              <a:gd name="connsiteY143" fmla="*/ 225924 h 408622"/>
              <a:gd name="connsiteX144" fmla="*/ 969564 w 1665990"/>
              <a:gd name="connsiteY144" fmla="*/ 225924 h 408622"/>
              <a:gd name="connsiteX145" fmla="*/ 969564 w 1665990"/>
              <a:gd name="connsiteY145" fmla="*/ 289285 h 408622"/>
              <a:gd name="connsiteX146" fmla="*/ 982089 w 1665990"/>
              <a:gd name="connsiteY146" fmla="*/ 306843 h 408622"/>
              <a:gd name="connsiteX147" fmla="*/ 993376 w 1665990"/>
              <a:gd name="connsiteY147" fmla="*/ 303899 h 408622"/>
              <a:gd name="connsiteX148" fmla="*/ 994150 w 1665990"/>
              <a:gd name="connsiteY148" fmla="*/ 303899 h 408622"/>
              <a:gd name="connsiteX149" fmla="*/ 994510 w 1665990"/>
              <a:gd name="connsiteY149" fmla="*/ 304519 h 408622"/>
              <a:gd name="connsiteX150" fmla="*/ 994510 w 1665990"/>
              <a:gd name="connsiteY150" fmla="*/ 330907 h 408622"/>
              <a:gd name="connsiteX151" fmla="*/ 994098 w 1665990"/>
              <a:gd name="connsiteY151" fmla="*/ 331630 h 408622"/>
              <a:gd name="connsiteX152" fmla="*/ 1282220 w 1665990"/>
              <a:gd name="connsiteY152" fmla="*/ 195866 h 408622"/>
              <a:gd name="connsiteX153" fmla="*/ 1265977 w 1665990"/>
              <a:gd name="connsiteY153" fmla="*/ 198706 h 408622"/>
              <a:gd name="connsiteX154" fmla="*/ 1243819 w 1665990"/>
              <a:gd name="connsiteY154" fmla="*/ 215798 h 408622"/>
              <a:gd name="connsiteX155" fmla="*/ 1205939 w 1665990"/>
              <a:gd name="connsiteY155" fmla="*/ 195866 h 408622"/>
              <a:gd name="connsiteX156" fmla="*/ 1173410 w 1665990"/>
              <a:gd name="connsiteY156" fmla="*/ 212391 h 408622"/>
              <a:gd name="connsiteX157" fmla="*/ 1172223 w 1665990"/>
              <a:gd name="connsiteY157" fmla="*/ 206091 h 408622"/>
              <a:gd name="connsiteX158" fmla="*/ 1164029 w 1665990"/>
              <a:gd name="connsiteY158" fmla="*/ 199274 h 408622"/>
              <a:gd name="connsiteX159" fmla="*/ 1145682 w 1665990"/>
              <a:gd name="connsiteY159" fmla="*/ 199274 h 408622"/>
              <a:gd name="connsiteX160" fmla="*/ 1143256 w 1665990"/>
              <a:gd name="connsiteY160" fmla="*/ 201700 h 408622"/>
              <a:gd name="connsiteX161" fmla="*/ 1143256 w 1665990"/>
              <a:gd name="connsiteY161" fmla="*/ 332193 h 408622"/>
              <a:gd name="connsiteX162" fmla="*/ 1145838 w 1665990"/>
              <a:gd name="connsiteY162" fmla="*/ 334774 h 408622"/>
              <a:gd name="connsiteX163" fmla="*/ 1173098 w 1665990"/>
              <a:gd name="connsiteY163" fmla="*/ 334774 h 408622"/>
              <a:gd name="connsiteX164" fmla="*/ 1175524 w 1665990"/>
              <a:gd name="connsiteY164" fmla="*/ 332348 h 408622"/>
              <a:gd name="connsiteX165" fmla="*/ 1175524 w 1665990"/>
              <a:gd name="connsiteY165" fmla="*/ 255819 h 408622"/>
              <a:gd name="connsiteX166" fmla="*/ 1199493 w 1665990"/>
              <a:gd name="connsiteY166" fmla="*/ 227933 h 408622"/>
              <a:gd name="connsiteX167" fmla="*/ 1219485 w 1665990"/>
              <a:gd name="connsiteY167" fmla="*/ 253701 h 408622"/>
              <a:gd name="connsiteX168" fmla="*/ 1219485 w 1665990"/>
              <a:gd name="connsiteY168" fmla="*/ 332193 h 408622"/>
              <a:gd name="connsiteX169" fmla="*/ 1222067 w 1665990"/>
              <a:gd name="connsiteY169" fmla="*/ 334774 h 408622"/>
              <a:gd name="connsiteX170" fmla="*/ 1249338 w 1665990"/>
              <a:gd name="connsiteY170" fmla="*/ 334774 h 408622"/>
              <a:gd name="connsiteX171" fmla="*/ 1251753 w 1665990"/>
              <a:gd name="connsiteY171" fmla="*/ 332348 h 408622"/>
              <a:gd name="connsiteX172" fmla="*/ 1251753 w 1665990"/>
              <a:gd name="connsiteY172" fmla="*/ 258349 h 408622"/>
              <a:gd name="connsiteX173" fmla="*/ 1251753 w 1665990"/>
              <a:gd name="connsiteY173" fmla="*/ 255819 h 408622"/>
              <a:gd name="connsiteX174" fmla="*/ 1275723 w 1665990"/>
              <a:gd name="connsiteY174" fmla="*/ 227933 h 408622"/>
              <a:gd name="connsiteX175" fmla="*/ 1295725 w 1665990"/>
              <a:gd name="connsiteY175" fmla="*/ 253701 h 408622"/>
              <a:gd name="connsiteX176" fmla="*/ 1295725 w 1665990"/>
              <a:gd name="connsiteY176" fmla="*/ 332193 h 408622"/>
              <a:gd name="connsiteX177" fmla="*/ 1298297 w 1665990"/>
              <a:gd name="connsiteY177" fmla="*/ 334774 h 408622"/>
              <a:gd name="connsiteX178" fmla="*/ 1325567 w 1665990"/>
              <a:gd name="connsiteY178" fmla="*/ 334774 h 408622"/>
              <a:gd name="connsiteX179" fmla="*/ 1327983 w 1665990"/>
              <a:gd name="connsiteY179" fmla="*/ 332348 h 408622"/>
              <a:gd name="connsiteX180" fmla="*/ 1327983 w 1665990"/>
              <a:gd name="connsiteY180" fmla="*/ 246110 h 408622"/>
              <a:gd name="connsiteX181" fmla="*/ 1282220 w 1665990"/>
              <a:gd name="connsiteY181" fmla="*/ 195866 h 408622"/>
              <a:gd name="connsiteX182" fmla="*/ 1379826 w 1665990"/>
              <a:gd name="connsiteY182" fmla="*/ 214558 h 408622"/>
              <a:gd name="connsiteX183" fmla="*/ 1418425 w 1665990"/>
              <a:gd name="connsiteY183" fmla="*/ 196898 h 408622"/>
              <a:gd name="connsiteX184" fmla="*/ 1418477 w 1665990"/>
              <a:gd name="connsiteY184" fmla="*/ 196949 h 408622"/>
              <a:gd name="connsiteX185" fmla="*/ 1469664 w 1665990"/>
              <a:gd name="connsiteY185" fmla="*/ 248227 h 408622"/>
              <a:gd name="connsiteX186" fmla="*/ 1469664 w 1665990"/>
              <a:gd name="connsiteY186" fmla="*/ 283496 h 408622"/>
              <a:gd name="connsiteX187" fmla="*/ 1418477 w 1665990"/>
              <a:gd name="connsiteY187" fmla="*/ 334773 h 408622"/>
              <a:gd name="connsiteX188" fmla="*/ 1381680 w 1665990"/>
              <a:gd name="connsiteY188" fmla="*/ 319127 h 408622"/>
              <a:gd name="connsiteX189" fmla="*/ 1381680 w 1665990"/>
              <a:gd name="connsiteY189" fmla="*/ 392815 h 408622"/>
              <a:gd name="connsiteX190" fmla="*/ 1380128 w 1665990"/>
              <a:gd name="connsiteY190" fmla="*/ 394314 h 408622"/>
              <a:gd name="connsiteX191" fmla="*/ 1351119 w 1665990"/>
              <a:gd name="connsiteY191" fmla="*/ 394314 h 408622"/>
              <a:gd name="connsiteX192" fmla="*/ 1349620 w 1665990"/>
              <a:gd name="connsiteY192" fmla="*/ 392815 h 408622"/>
              <a:gd name="connsiteX193" fmla="*/ 1349620 w 1665990"/>
              <a:gd name="connsiteY193" fmla="*/ 201803 h 408622"/>
              <a:gd name="connsiteX194" fmla="*/ 1351119 w 1665990"/>
              <a:gd name="connsiteY194" fmla="*/ 200306 h 408622"/>
              <a:gd name="connsiteX195" fmla="*/ 1370132 w 1665990"/>
              <a:gd name="connsiteY195" fmla="*/ 200306 h 408622"/>
              <a:gd name="connsiteX196" fmla="*/ 1378327 w 1665990"/>
              <a:gd name="connsiteY196" fmla="*/ 207019 h 408622"/>
              <a:gd name="connsiteX197" fmla="*/ 1379826 w 1665990"/>
              <a:gd name="connsiteY197" fmla="*/ 214558 h 408622"/>
              <a:gd name="connsiteX198" fmla="*/ 1409720 w 1665990"/>
              <a:gd name="connsiteY198" fmla="*/ 303480 h 408622"/>
              <a:gd name="connsiteX199" fmla="*/ 1437657 w 1665990"/>
              <a:gd name="connsiteY199" fmla="*/ 275492 h 408622"/>
              <a:gd name="connsiteX200" fmla="*/ 1437657 w 1665990"/>
              <a:gd name="connsiteY200" fmla="*/ 256231 h 408622"/>
              <a:gd name="connsiteX201" fmla="*/ 1409720 w 1665990"/>
              <a:gd name="connsiteY201" fmla="*/ 228242 h 408622"/>
              <a:gd name="connsiteX202" fmla="*/ 1381784 w 1665990"/>
              <a:gd name="connsiteY202" fmla="*/ 256231 h 408622"/>
              <a:gd name="connsiteX203" fmla="*/ 1381784 w 1665990"/>
              <a:gd name="connsiteY203" fmla="*/ 275492 h 408622"/>
              <a:gd name="connsiteX204" fmla="*/ 1409720 w 1665990"/>
              <a:gd name="connsiteY204" fmla="*/ 303480 h 408622"/>
              <a:gd name="connsiteX205" fmla="*/ 870449 w 1665990"/>
              <a:gd name="connsiteY205" fmla="*/ 327704 h 408622"/>
              <a:gd name="connsiteX206" fmla="*/ 831586 w 1665990"/>
              <a:gd name="connsiteY206" fmla="*/ 327704 h 408622"/>
              <a:gd name="connsiteX207" fmla="*/ 823752 w 1665990"/>
              <a:gd name="connsiteY207" fmla="*/ 319855 h 408622"/>
              <a:gd name="connsiteX208" fmla="*/ 831586 w 1665990"/>
              <a:gd name="connsiteY208" fmla="*/ 312007 h 408622"/>
              <a:gd name="connsiteX209" fmla="*/ 842874 w 1665990"/>
              <a:gd name="connsiteY209" fmla="*/ 312007 h 408622"/>
              <a:gd name="connsiteX210" fmla="*/ 886633 w 1665990"/>
              <a:gd name="connsiteY210" fmla="*/ 293519 h 408622"/>
              <a:gd name="connsiteX211" fmla="*/ 903436 w 1665990"/>
              <a:gd name="connsiteY211" fmla="*/ 253086 h 408622"/>
              <a:gd name="connsiteX212" fmla="*/ 892097 w 1665990"/>
              <a:gd name="connsiteY212" fmla="*/ 219263 h 408622"/>
              <a:gd name="connsiteX213" fmla="*/ 910136 w 1665990"/>
              <a:gd name="connsiteY213" fmla="*/ 199175 h 408622"/>
              <a:gd name="connsiteX214" fmla="*/ 910291 w 1665990"/>
              <a:gd name="connsiteY214" fmla="*/ 197522 h 408622"/>
              <a:gd name="connsiteX215" fmla="*/ 909261 w 1665990"/>
              <a:gd name="connsiteY215" fmla="*/ 196231 h 408622"/>
              <a:gd name="connsiteX216" fmla="*/ 888024 w 1665990"/>
              <a:gd name="connsiteY216" fmla="*/ 184872 h 408622"/>
              <a:gd name="connsiteX217" fmla="*/ 885138 w 1665990"/>
              <a:gd name="connsiteY217" fmla="*/ 185801 h 408622"/>
              <a:gd name="connsiteX218" fmla="*/ 869625 w 1665990"/>
              <a:gd name="connsiteY218" fmla="*/ 195457 h 408622"/>
              <a:gd name="connsiteX219" fmla="*/ 846018 w 1665990"/>
              <a:gd name="connsiteY219" fmla="*/ 195457 h 408622"/>
              <a:gd name="connsiteX220" fmla="*/ 845245 w 1665990"/>
              <a:gd name="connsiteY220" fmla="*/ 195457 h 408622"/>
              <a:gd name="connsiteX221" fmla="*/ 787054 w 1665990"/>
              <a:gd name="connsiteY221" fmla="*/ 253757 h 408622"/>
              <a:gd name="connsiteX222" fmla="*/ 804784 w 1665990"/>
              <a:gd name="connsiteY222" fmla="*/ 295533 h 408622"/>
              <a:gd name="connsiteX223" fmla="*/ 795353 w 1665990"/>
              <a:gd name="connsiteY223" fmla="*/ 319907 h 408622"/>
              <a:gd name="connsiteX224" fmla="*/ 800455 w 1665990"/>
              <a:gd name="connsiteY224" fmla="*/ 338342 h 408622"/>
              <a:gd name="connsiteX225" fmla="*/ 791177 w 1665990"/>
              <a:gd name="connsiteY225" fmla="*/ 386005 h 408622"/>
              <a:gd name="connsiteX226" fmla="*/ 828906 w 1665990"/>
              <a:gd name="connsiteY226" fmla="*/ 408623 h 408622"/>
              <a:gd name="connsiteX227" fmla="*/ 872202 w 1665990"/>
              <a:gd name="connsiteY227" fmla="*/ 408623 h 408622"/>
              <a:gd name="connsiteX228" fmla="*/ 902096 w 1665990"/>
              <a:gd name="connsiteY228" fmla="*/ 395351 h 408622"/>
              <a:gd name="connsiteX229" fmla="*/ 912353 w 1665990"/>
              <a:gd name="connsiteY229" fmla="*/ 364161 h 408622"/>
              <a:gd name="connsiteX230" fmla="*/ 870449 w 1665990"/>
              <a:gd name="connsiteY230" fmla="*/ 327808 h 408622"/>
              <a:gd name="connsiteX231" fmla="*/ 870449 w 1665990"/>
              <a:gd name="connsiteY231" fmla="*/ 327704 h 408622"/>
              <a:gd name="connsiteX232" fmla="*/ 884210 w 1665990"/>
              <a:gd name="connsiteY232" fmla="*/ 368240 h 408622"/>
              <a:gd name="connsiteX233" fmla="*/ 872202 w 1665990"/>
              <a:gd name="connsiteY233" fmla="*/ 380273 h 408622"/>
              <a:gd name="connsiteX234" fmla="*/ 827412 w 1665990"/>
              <a:gd name="connsiteY234" fmla="*/ 380273 h 408622"/>
              <a:gd name="connsiteX235" fmla="*/ 815402 w 1665990"/>
              <a:gd name="connsiteY235" fmla="*/ 368240 h 408622"/>
              <a:gd name="connsiteX236" fmla="*/ 827412 w 1665990"/>
              <a:gd name="connsiteY236" fmla="*/ 356209 h 408622"/>
              <a:gd name="connsiteX237" fmla="*/ 872202 w 1665990"/>
              <a:gd name="connsiteY237" fmla="*/ 356209 h 408622"/>
              <a:gd name="connsiteX238" fmla="*/ 884210 w 1665990"/>
              <a:gd name="connsiteY238" fmla="*/ 368240 h 408622"/>
              <a:gd name="connsiteX239" fmla="*/ 815402 w 1665990"/>
              <a:gd name="connsiteY239" fmla="*/ 253809 h 408622"/>
              <a:gd name="connsiteX240" fmla="*/ 845245 w 1665990"/>
              <a:gd name="connsiteY240" fmla="*/ 223910 h 408622"/>
              <a:gd name="connsiteX241" fmla="*/ 875088 w 1665990"/>
              <a:gd name="connsiteY241" fmla="*/ 253809 h 408622"/>
              <a:gd name="connsiteX242" fmla="*/ 845245 w 1665990"/>
              <a:gd name="connsiteY242" fmla="*/ 283708 h 408622"/>
              <a:gd name="connsiteX243" fmla="*/ 815402 w 1665990"/>
              <a:gd name="connsiteY243" fmla="*/ 253809 h 408622"/>
              <a:gd name="connsiteX244" fmla="*/ 628091 w 1665990"/>
              <a:gd name="connsiteY244" fmla="*/ 163957 h 408622"/>
              <a:gd name="connsiteX245" fmla="*/ 608505 w 1665990"/>
              <a:gd name="connsiteY245" fmla="*/ 183632 h 408622"/>
              <a:gd name="connsiteX246" fmla="*/ 588404 w 1665990"/>
              <a:gd name="connsiteY246" fmla="*/ 163957 h 408622"/>
              <a:gd name="connsiteX247" fmla="*/ 608505 w 1665990"/>
              <a:gd name="connsiteY247" fmla="*/ 143819 h 408622"/>
              <a:gd name="connsiteX248" fmla="*/ 628091 w 1665990"/>
              <a:gd name="connsiteY248" fmla="*/ 163957 h 408622"/>
              <a:gd name="connsiteX249" fmla="*/ 609589 w 1665990"/>
              <a:gd name="connsiteY249" fmla="*/ 202940 h 408622"/>
              <a:gd name="connsiteX250" fmla="*/ 594745 w 1665990"/>
              <a:gd name="connsiteY250" fmla="*/ 200926 h 408622"/>
              <a:gd name="connsiteX251" fmla="*/ 592889 w 1665990"/>
              <a:gd name="connsiteY251" fmla="*/ 202320 h 408622"/>
              <a:gd name="connsiteX252" fmla="*/ 592889 w 1665990"/>
              <a:gd name="connsiteY252" fmla="*/ 332657 h 408622"/>
              <a:gd name="connsiteX253" fmla="*/ 594436 w 1665990"/>
              <a:gd name="connsiteY253" fmla="*/ 334206 h 408622"/>
              <a:gd name="connsiteX254" fmla="*/ 623505 w 1665990"/>
              <a:gd name="connsiteY254" fmla="*/ 334206 h 408622"/>
              <a:gd name="connsiteX255" fmla="*/ 624999 w 1665990"/>
              <a:gd name="connsiteY255" fmla="*/ 332708 h 408622"/>
              <a:gd name="connsiteX256" fmla="*/ 624999 w 1665990"/>
              <a:gd name="connsiteY256" fmla="*/ 202630 h 408622"/>
              <a:gd name="connsiteX257" fmla="*/ 623144 w 1665990"/>
              <a:gd name="connsiteY257" fmla="*/ 201235 h 408622"/>
              <a:gd name="connsiteX258" fmla="*/ 609589 w 1665990"/>
              <a:gd name="connsiteY258" fmla="*/ 202991 h 408622"/>
              <a:gd name="connsiteX259" fmla="*/ 609589 w 1665990"/>
              <a:gd name="connsiteY259" fmla="*/ 202940 h 408622"/>
              <a:gd name="connsiteX260" fmla="*/ 257298 w 1665990"/>
              <a:gd name="connsiteY260" fmla="*/ 200926 h 408622"/>
              <a:gd name="connsiteX261" fmla="*/ 272142 w 1665990"/>
              <a:gd name="connsiteY261" fmla="*/ 202940 h 408622"/>
              <a:gd name="connsiteX262" fmla="*/ 272090 w 1665990"/>
              <a:gd name="connsiteY262" fmla="*/ 202991 h 408622"/>
              <a:gd name="connsiteX263" fmla="*/ 285646 w 1665990"/>
              <a:gd name="connsiteY263" fmla="*/ 201235 h 408622"/>
              <a:gd name="connsiteX264" fmla="*/ 287502 w 1665990"/>
              <a:gd name="connsiteY264" fmla="*/ 202630 h 408622"/>
              <a:gd name="connsiteX265" fmla="*/ 287502 w 1665990"/>
              <a:gd name="connsiteY265" fmla="*/ 332708 h 408622"/>
              <a:gd name="connsiteX266" fmla="*/ 286006 w 1665990"/>
              <a:gd name="connsiteY266" fmla="*/ 334206 h 408622"/>
              <a:gd name="connsiteX267" fmla="*/ 256937 w 1665990"/>
              <a:gd name="connsiteY267" fmla="*/ 334206 h 408622"/>
              <a:gd name="connsiteX268" fmla="*/ 255443 w 1665990"/>
              <a:gd name="connsiteY268" fmla="*/ 332657 h 408622"/>
              <a:gd name="connsiteX269" fmla="*/ 255443 w 1665990"/>
              <a:gd name="connsiteY269" fmla="*/ 202320 h 408622"/>
              <a:gd name="connsiteX270" fmla="*/ 257298 w 1665990"/>
              <a:gd name="connsiteY270" fmla="*/ 200926 h 408622"/>
              <a:gd name="connsiteX271" fmla="*/ 1586252 w 1665990"/>
              <a:gd name="connsiteY271" fmla="*/ 29234 h 408622"/>
              <a:gd name="connsiteX272" fmla="*/ 1637336 w 1665990"/>
              <a:gd name="connsiteY272" fmla="*/ 80408 h 408622"/>
              <a:gd name="connsiteX273" fmla="*/ 1644749 w 1665990"/>
              <a:gd name="connsiteY273" fmla="*/ 117382 h 408622"/>
              <a:gd name="connsiteX274" fmla="*/ 1637336 w 1665990"/>
              <a:gd name="connsiteY274" fmla="*/ 154355 h 408622"/>
              <a:gd name="connsiteX275" fmla="*/ 1586252 w 1665990"/>
              <a:gd name="connsiteY275" fmla="*/ 205529 h 408622"/>
              <a:gd name="connsiteX276" fmla="*/ 1549351 w 1665990"/>
              <a:gd name="connsiteY276" fmla="*/ 212965 h 408622"/>
              <a:gd name="connsiteX277" fmla="*/ 1512449 w 1665990"/>
              <a:gd name="connsiteY277" fmla="*/ 205529 h 408622"/>
              <a:gd name="connsiteX278" fmla="*/ 1461366 w 1665990"/>
              <a:gd name="connsiteY278" fmla="*/ 154355 h 408622"/>
              <a:gd name="connsiteX279" fmla="*/ 1453994 w 1665990"/>
              <a:gd name="connsiteY279" fmla="*/ 117382 h 408622"/>
              <a:gd name="connsiteX280" fmla="*/ 1461366 w 1665990"/>
              <a:gd name="connsiteY280" fmla="*/ 80408 h 408622"/>
              <a:gd name="connsiteX281" fmla="*/ 1512449 w 1665990"/>
              <a:gd name="connsiteY281" fmla="*/ 29234 h 408622"/>
              <a:gd name="connsiteX282" fmla="*/ 1549351 w 1665990"/>
              <a:gd name="connsiteY282" fmla="*/ 21798 h 408622"/>
              <a:gd name="connsiteX283" fmla="*/ 1586252 w 1665990"/>
              <a:gd name="connsiteY283" fmla="*/ 29234 h 408622"/>
              <a:gd name="connsiteX284" fmla="*/ 1628777 w 1665990"/>
              <a:gd name="connsiteY284" fmla="*/ 90736 h 408622"/>
              <a:gd name="connsiteX285" fmla="*/ 1594811 w 1665990"/>
              <a:gd name="connsiteY285" fmla="*/ 71836 h 408622"/>
              <a:gd name="connsiteX286" fmla="*/ 1594863 w 1665990"/>
              <a:gd name="connsiteY286" fmla="*/ 71888 h 408622"/>
              <a:gd name="connsiteX287" fmla="*/ 1575996 w 1665990"/>
              <a:gd name="connsiteY287" fmla="*/ 37857 h 408622"/>
              <a:gd name="connsiteX288" fmla="*/ 1555223 w 1665990"/>
              <a:gd name="connsiteY288" fmla="*/ 33726 h 408622"/>
              <a:gd name="connsiteX289" fmla="*/ 1580119 w 1665990"/>
              <a:gd name="connsiteY289" fmla="*/ 86605 h 408622"/>
              <a:gd name="connsiteX290" fmla="*/ 1632900 w 1665990"/>
              <a:gd name="connsiteY290" fmla="*/ 111546 h 408622"/>
              <a:gd name="connsiteX291" fmla="*/ 1628777 w 1665990"/>
              <a:gd name="connsiteY291" fmla="*/ 90736 h 408622"/>
              <a:gd name="connsiteX292" fmla="*/ 1491926 w 1665990"/>
              <a:gd name="connsiteY292" fmla="*/ 117433 h 408622"/>
              <a:gd name="connsiteX293" fmla="*/ 1526881 w 1665990"/>
              <a:gd name="connsiteY293" fmla="*/ 140000 h 408622"/>
              <a:gd name="connsiteX294" fmla="*/ 1549403 w 1665990"/>
              <a:gd name="connsiteY294" fmla="*/ 175010 h 408622"/>
              <a:gd name="connsiteX295" fmla="*/ 1571925 w 1665990"/>
              <a:gd name="connsiteY295" fmla="*/ 140000 h 408622"/>
              <a:gd name="connsiteX296" fmla="*/ 1606869 w 1665990"/>
              <a:gd name="connsiteY296" fmla="*/ 117433 h 408622"/>
              <a:gd name="connsiteX297" fmla="*/ 1571925 w 1665990"/>
              <a:gd name="connsiteY297" fmla="*/ 94867 h 408622"/>
              <a:gd name="connsiteX298" fmla="*/ 1549403 w 1665990"/>
              <a:gd name="connsiteY298" fmla="*/ 59856 h 408622"/>
              <a:gd name="connsiteX299" fmla="*/ 1526881 w 1665990"/>
              <a:gd name="connsiteY299" fmla="*/ 94867 h 408622"/>
              <a:gd name="connsiteX300" fmla="*/ 1491926 w 1665990"/>
              <a:gd name="connsiteY300" fmla="*/ 117433 h 408622"/>
              <a:gd name="connsiteX301" fmla="*/ 1522810 w 1665990"/>
              <a:gd name="connsiteY301" fmla="*/ 37857 h 408622"/>
              <a:gd name="connsiteX302" fmla="*/ 1503942 w 1665990"/>
              <a:gd name="connsiteY302" fmla="*/ 71888 h 408622"/>
              <a:gd name="connsiteX303" fmla="*/ 1503994 w 1665990"/>
              <a:gd name="connsiteY303" fmla="*/ 71836 h 408622"/>
              <a:gd name="connsiteX304" fmla="*/ 1470029 w 1665990"/>
              <a:gd name="connsiteY304" fmla="*/ 90736 h 408622"/>
              <a:gd name="connsiteX305" fmla="*/ 1465906 w 1665990"/>
              <a:gd name="connsiteY305" fmla="*/ 111546 h 408622"/>
              <a:gd name="connsiteX306" fmla="*/ 1518686 w 1665990"/>
              <a:gd name="connsiteY306" fmla="*/ 86605 h 408622"/>
              <a:gd name="connsiteX307" fmla="*/ 1543572 w 1665990"/>
              <a:gd name="connsiteY307" fmla="*/ 33726 h 408622"/>
              <a:gd name="connsiteX308" fmla="*/ 1522810 w 1665990"/>
              <a:gd name="connsiteY308" fmla="*/ 37857 h 408622"/>
              <a:gd name="connsiteX309" fmla="*/ 1470029 w 1665990"/>
              <a:gd name="connsiteY309" fmla="*/ 144027 h 408622"/>
              <a:gd name="connsiteX310" fmla="*/ 1503994 w 1665990"/>
              <a:gd name="connsiteY310" fmla="*/ 162927 h 408622"/>
              <a:gd name="connsiteX311" fmla="*/ 1503942 w 1665990"/>
              <a:gd name="connsiteY311" fmla="*/ 162875 h 408622"/>
              <a:gd name="connsiteX312" fmla="*/ 1522810 w 1665990"/>
              <a:gd name="connsiteY312" fmla="*/ 196905 h 408622"/>
              <a:gd name="connsiteX313" fmla="*/ 1543572 w 1665990"/>
              <a:gd name="connsiteY313" fmla="*/ 201036 h 408622"/>
              <a:gd name="connsiteX314" fmla="*/ 1518686 w 1665990"/>
              <a:gd name="connsiteY314" fmla="*/ 148158 h 408622"/>
              <a:gd name="connsiteX315" fmla="*/ 1465906 w 1665990"/>
              <a:gd name="connsiteY315" fmla="*/ 123217 h 408622"/>
              <a:gd name="connsiteX316" fmla="*/ 1470029 w 1665990"/>
              <a:gd name="connsiteY316" fmla="*/ 144027 h 408622"/>
              <a:gd name="connsiteX317" fmla="*/ 1575996 w 1665990"/>
              <a:gd name="connsiteY317" fmla="*/ 196905 h 408622"/>
              <a:gd name="connsiteX318" fmla="*/ 1594863 w 1665990"/>
              <a:gd name="connsiteY318" fmla="*/ 162875 h 408622"/>
              <a:gd name="connsiteX319" fmla="*/ 1594811 w 1665990"/>
              <a:gd name="connsiteY319" fmla="*/ 162927 h 408622"/>
              <a:gd name="connsiteX320" fmla="*/ 1628777 w 1665990"/>
              <a:gd name="connsiteY320" fmla="*/ 144027 h 408622"/>
              <a:gd name="connsiteX321" fmla="*/ 1632900 w 1665990"/>
              <a:gd name="connsiteY321" fmla="*/ 123217 h 408622"/>
              <a:gd name="connsiteX322" fmla="*/ 1580119 w 1665990"/>
              <a:gd name="connsiteY322" fmla="*/ 148158 h 408622"/>
              <a:gd name="connsiteX323" fmla="*/ 1555223 w 1665990"/>
              <a:gd name="connsiteY323" fmla="*/ 201036 h 408622"/>
              <a:gd name="connsiteX324" fmla="*/ 1575996 w 1665990"/>
              <a:gd name="connsiteY324" fmla="*/ 196905 h 40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Lst>
            <a:rect l="l" t="t" r="r" b="b"/>
            <a:pathLst>
              <a:path w="1665990" h="408622">
                <a:moveTo>
                  <a:pt x="1638825" y="54427"/>
                </a:moveTo>
                <a:cubicBezTo>
                  <a:pt x="1623872" y="54427"/>
                  <a:pt x="1611659" y="42241"/>
                  <a:pt x="1611659" y="27214"/>
                </a:cubicBezTo>
                <a:cubicBezTo>
                  <a:pt x="1611659" y="12187"/>
                  <a:pt x="1623831" y="0"/>
                  <a:pt x="1638825" y="0"/>
                </a:cubicBezTo>
                <a:cubicBezTo>
                  <a:pt x="1653819" y="0"/>
                  <a:pt x="1665991" y="12187"/>
                  <a:pt x="1665991" y="27214"/>
                </a:cubicBezTo>
                <a:cubicBezTo>
                  <a:pt x="1665991" y="42241"/>
                  <a:pt x="1653819" y="54427"/>
                  <a:pt x="1638825" y="54427"/>
                </a:cubicBezTo>
                <a:close/>
                <a:moveTo>
                  <a:pt x="1638825" y="11722"/>
                </a:moveTo>
                <a:cubicBezTo>
                  <a:pt x="1630266" y="11722"/>
                  <a:pt x="1623310" y="18693"/>
                  <a:pt x="1623310" y="27265"/>
                </a:cubicBezTo>
                <a:cubicBezTo>
                  <a:pt x="1623310" y="35837"/>
                  <a:pt x="1630266" y="42809"/>
                  <a:pt x="1638825" y="42809"/>
                </a:cubicBezTo>
                <a:cubicBezTo>
                  <a:pt x="1647384" y="42809"/>
                  <a:pt x="1654339" y="35837"/>
                  <a:pt x="1654339" y="27265"/>
                </a:cubicBezTo>
                <a:cubicBezTo>
                  <a:pt x="1654339" y="18693"/>
                  <a:pt x="1647384" y="11722"/>
                  <a:pt x="1638825" y="11722"/>
                </a:cubicBezTo>
                <a:close/>
                <a:moveTo>
                  <a:pt x="271684" y="183632"/>
                </a:moveTo>
                <a:cubicBezTo>
                  <a:pt x="282302" y="183632"/>
                  <a:pt x="291270" y="174853"/>
                  <a:pt x="291270" y="163957"/>
                </a:cubicBezTo>
                <a:cubicBezTo>
                  <a:pt x="291270" y="153062"/>
                  <a:pt x="282302" y="143819"/>
                  <a:pt x="271684" y="143819"/>
                </a:cubicBezTo>
                <a:cubicBezTo>
                  <a:pt x="261065" y="143819"/>
                  <a:pt x="251582" y="153062"/>
                  <a:pt x="251582" y="163957"/>
                </a:cubicBezTo>
                <a:cubicBezTo>
                  <a:pt x="251582" y="174853"/>
                  <a:pt x="260808" y="183632"/>
                  <a:pt x="271684" y="183632"/>
                </a:cubicBezTo>
                <a:close/>
                <a:moveTo>
                  <a:pt x="517689" y="197423"/>
                </a:moveTo>
                <a:cubicBezTo>
                  <a:pt x="501659" y="197423"/>
                  <a:pt x="487485" y="204239"/>
                  <a:pt x="482795" y="216374"/>
                </a:cubicBezTo>
                <a:lnTo>
                  <a:pt x="480990" y="207544"/>
                </a:lnTo>
                <a:cubicBezTo>
                  <a:pt x="480269" y="203878"/>
                  <a:pt x="476558" y="200831"/>
                  <a:pt x="472796" y="200831"/>
                </a:cubicBezTo>
                <a:lnTo>
                  <a:pt x="453776" y="200831"/>
                </a:lnTo>
                <a:cubicBezTo>
                  <a:pt x="452952" y="200831"/>
                  <a:pt x="452281" y="201502"/>
                  <a:pt x="452281" y="202329"/>
                </a:cubicBezTo>
                <a:lnTo>
                  <a:pt x="452281" y="332717"/>
                </a:lnTo>
                <a:cubicBezTo>
                  <a:pt x="452281" y="333543"/>
                  <a:pt x="452952" y="334215"/>
                  <a:pt x="453827" y="334215"/>
                </a:cubicBezTo>
                <a:lnTo>
                  <a:pt x="482795" y="334215"/>
                </a:lnTo>
                <a:cubicBezTo>
                  <a:pt x="483620" y="334215"/>
                  <a:pt x="484341" y="333543"/>
                  <a:pt x="484341" y="332717"/>
                </a:cubicBezTo>
                <a:lnTo>
                  <a:pt x="484341" y="256343"/>
                </a:lnTo>
                <a:cubicBezTo>
                  <a:pt x="484341" y="237391"/>
                  <a:pt x="495628" y="227425"/>
                  <a:pt x="510833" y="227425"/>
                </a:cubicBezTo>
                <a:cubicBezTo>
                  <a:pt x="522122" y="227425"/>
                  <a:pt x="533151" y="236100"/>
                  <a:pt x="533151" y="254278"/>
                </a:cubicBezTo>
                <a:lnTo>
                  <a:pt x="533151" y="332769"/>
                </a:lnTo>
                <a:cubicBezTo>
                  <a:pt x="533151" y="333594"/>
                  <a:pt x="533821" y="334266"/>
                  <a:pt x="534698" y="334266"/>
                </a:cubicBezTo>
                <a:lnTo>
                  <a:pt x="563715" y="334266"/>
                </a:lnTo>
                <a:cubicBezTo>
                  <a:pt x="564540" y="334266"/>
                  <a:pt x="565210" y="333594"/>
                  <a:pt x="565210" y="332769"/>
                </a:cubicBezTo>
                <a:lnTo>
                  <a:pt x="565210" y="246635"/>
                </a:lnTo>
                <a:cubicBezTo>
                  <a:pt x="565210" y="211675"/>
                  <a:pt x="540780" y="197475"/>
                  <a:pt x="517689" y="197475"/>
                </a:cubicBezTo>
                <a:lnTo>
                  <a:pt x="517689" y="197423"/>
                </a:lnTo>
                <a:close/>
                <a:moveTo>
                  <a:pt x="207974" y="149557"/>
                </a:moveTo>
                <a:lnTo>
                  <a:pt x="238640" y="149557"/>
                </a:lnTo>
                <a:lnTo>
                  <a:pt x="238589" y="149505"/>
                </a:lnTo>
                <a:cubicBezTo>
                  <a:pt x="239568" y="149505"/>
                  <a:pt x="240290" y="150486"/>
                  <a:pt x="240032" y="151416"/>
                </a:cubicBezTo>
                <a:lnTo>
                  <a:pt x="187665" y="333133"/>
                </a:lnTo>
                <a:cubicBezTo>
                  <a:pt x="187459" y="333753"/>
                  <a:pt x="186893" y="334218"/>
                  <a:pt x="186222" y="334218"/>
                </a:cubicBezTo>
                <a:lnTo>
                  <a:pt x="161225" y="334218"/>
                </a:lnTo>
                <a:cubicBezTo>
                  <a:pt x="157720" y="334218"/>
                  <a:pt x="154576" y="331998"/>
                  <a:pt x="153391" y="328692"/>
                </a:cubicBezTo>
                <a:lnTo>
                  <a:pt x="120043" y="236207"/>
                </a:lnTo>
                <a:lnTo>
                  <a:pt x="85045" y="333236"/>
                </a:lnTo>
                <a:cubicBezTo>
                  <a:pt x="84839" y="333805"/>
                  <a:pt x="84272" y="334218"/>
                  <a:pt x="83654" y="334218"/>
                </a:cubicBezTo>
                <a:lnTo>
                  <a:pt x="59017" y="334218"/>
                </a:lnTo>
                <a:cubicBezTo>
                  <a:pt x="55254" y="334218"/>
                  <a:pt x="52007" y="331739"/>
                  <a:pt x="50976" y="328175"/>
                </a:cubicBezTo>
                <a:lnTo>
                  <a:pt x="53" y="151416"/>
                </a:lnTo>
                <a:cubicBezTo>
                  <a:pt x="-205" y="150435"/>
                  <a:pt x="517" y="149505"/>
                  <a:pt x="1496" y="149505"/>
                </a:cubicBezTo>
                <a:lnTo>
                  <a:pt x="32112" y="149505"/>
                </a:lnTo>
                <a:cubicBezTo>
                  <a:pt x="32782" y="149505"/>
                  <a:pt x="33349" y="149970"/>
                  <a:pt x="33555" y="150589"/>
                </a:cubicBezTo>
                <a:lnTo>
                  <a:pt x="70408" y="278396"/>
                </a:lnTo>
                <a:lnTo>
                  <a:pt x="94684" y="211059"/>
                </a:lnTo>
                <a:cubicBezTo>
                  <a:pt x="99942" y="196445"/>
                  <a:pt x="99993" y="180385"/>
                  <a:pt x="94684" y="165720"/>
                </a:cubicBezTo>
                <a:lnTo>
                  <a:pt x="89581" y="151571"/>
                </a:lnTo>
                <a:cubicBezTo>
                  <a:pt x="89220" y="150589"/>
                  <a:pt x="89942" y="149557"/>
                  <a:pt x="90973" y="149557"/>
                </a:cubicBezTo>
                <a:lnTo>
                  <a:pt x="122207" y="149557"/>
                </a:lnTo>
                <a:cubicBezTo>
                  <a:pt x="122826" y="149557"/>
                  <a:pt x="123392" y="149919"/>
                  <a:pt x="123599" y="150538"/>
                </a:cubicBezTo>
                <a:lnTo>
                  <a:pt x="169729" y="278447"/>
                </a:lnTo>
                <a:lnTo>
                  <a:pt x="206530" y="150642"/>
                </a:lnTo>
                <a:cubicBezTo>
                  <a:pt x="206737" y="150021"/>
                  <a:pt x="207303" y="149557"/>
                  <a:pt x="207974" y="149557"/>
                </a:cubicBezTo>
                <a:close/>
                <a:moveTo>
                  <a:pt x="384516" y="197423"/>
                </a:moveTo>
                <a:lnTo>
                  <a:pt x="384464" y="197423"/>
                </a:lnTo>
                <a:cubicBezTo>
                  <a:pt x="368641" y="197423"/>
                  <a:pt x="354725" y="204911"/>
                  <a:pt x="346323" y="216374"/>
                </a:cubicBezTo>
                <a:lnTo>
                  <a:pt x="344519" y="207544"/>
                </a:lnTo>
                <a:cubicBezTo>
                  <a:pt x="343746" y="203671"/>
                  <a:pt x="340293" y="200883"/>
                  <a:pt x="336324" y="200883"/>
                </a:cubicBezTo>
                <a:lnTo>
                  <a:pt x="317305" y="200883"/>
                </a:lnTo>
                <a:cubicBezTo>
                  <a:pt x="316480" y="200883"/>
                  <a:pt x="315811" y="201554"/>
                  <a:pt x="315811" y="202380"/>
                </a:cubicBezTo>
                <a:lnTo>
                  <a:pt x="315811" y="332769"/>
                </a:lnTo>
                <a:cubicBezTo>
                  <a:pt x="315811" y="333594"/>
                  <a:pt x="316480" y="334266"/>
                  <a:pt x="317305" y="334266"/>
                </a:cubicBezTo>
                <a:lnTo>
                  <a:pt x="346426" y="334266"/>
                </a:lnTo>
                <a:cubicBezTo>
                  <a:pt x="347251" y="334266"/>
                  <a:pt x="347921" y="333594"/>
                  <a:pt x="347921" y="332769"/>
                </a:cubicBezTo>
                <a:lnTo>
                  <a:pt x="347921" y="251902"/>
                </a:lnTo>
                <a:cubicBezTo>
                  <a:pt x="347921" y="238424"/>
                  <a:pt x="358796" y="227529"/>
                  <a:pt x="372249" y="227529"/>
                </a:cubicBezTo>
                <a:cubicBezTo>
                  <a:pt x="385701" y="227529"/>
                  <a:pt x="396577" y="238424"/>
                  <a:pt x="396577" y="251902"/>
                </a:cubicBezTo>
                <a:lnTo>
                  <a:pt x="396577" y="332769"/>
                </a:lnTo>
                <a:cubicBezTo>
                  <a:pt x="396577" y="333594"/>
                  <a:pt x="397246" y="334266"/>
                  <a:pt x="398071" y="334266"/>
                </a:cubicBezTo>
                <a:lnTo>
                  <a:pt x="427192" y="334266"/>
                </a:lnTo>
                <a:cubicBezTo>
                  <a:pt x="428017" y="334266"/>
                  <a:pt x="428688" y="333594"/>
                  <a:pt x="428688" y="332769"/>
                </a:cubicBezTo>
                <a:lnTo>
                  <a:pt x="428688" y="241677"/>
                </a:lnTo>
                <a:cubicBezTo>
                  <a:pt x="428688" y="217252"/>
                  <a:pt x="408896" y="197423"/>
                  <a:pt x="384516" y="197423"/>
                </a:cubicBezTo>
                <a:close/>
                <a:moveTo>
                  <a:pt x="683089" y="216374"/>
                </a:moveTo>
                <a:cubicBezTo>
                  <a:pt x="687780" y="204239"/>
                  <a:pt x="701953" y="197423"/>
                  <a:pt x="717983" y="197423"/>
                </a:cubicBezTo>
                <a:cubicBezTo>
                  <a:pt x="741074" y="197423"/>
                  <a:pt x="765506" y="211624"/>
                  <a:pt x="765506" y="246583"/>
                </a:cubicBezTo>
                <a:lnTo>
                  <a:pt x="765506" y="332717"/>
                </a:lnTo>
                <a:cubicBezTo>
                  <a:pt x="765506" y="333543"/>
                  <a:pt x="764835" y="334215"/>
                  <a:pt x="764010" y="334215"/>
                </a:cubicBezTo>
                <a:lnTo>
                  <a:pt x="734992" y="334215"/>
                </a:lnTo>
                <a:cubicBezTo>
                  <a:pt x="734116" y="334215"/>
                  <a:pt x="733446" y="333543"/>
                  <a:pt x="733446" y="332717"/>
                </a:cubicBezTo>
                <a:lnTo>
                  <a:pt x="733446" y="254226"/>
                </a:lnTo>
                <a:cubicBezTo>
                  <a:pt x="733446" y="236049"/>
                  <a:pt x="722416" y="227374"/>
                  <a:pt x="711129" y="227374"/>
                </a:cubicBezTo>
                <a:cubicBezTo>
                  <a:pt x="695924" y="227374"/>
                  <a:pt x="684636" y="237340"/>
                  <a:pt x="684636" y="256291"/>
                </a:cubicBezTo>
                <a:lnTo>
                  <a:pt x="684636" y="332717"/>
                </a:lnTo>
                <a:cubicBezTo>
                  <a:pt x="684636" y="333543"/>
                  <a:pt x="683966" y="334215"/>
                  <a:pt x="683141" y="334215"/>
                </a:cubicBezTo>
                <a:lnTo>
                  <a:pt x="654123" y="334215"/>
                </a:lnTo>
                <a:cubicBezTo>
                  <a:pt x="653246" y="334215"/>
                  <a:pt x="652577" y="333543"/>
                  <a:pt x="652577" y="332717"/>
                </a:cubicBezTo>
                <a:lnTo>
                  <a:pt x="652577" y="202329"/>
                </a:lnTo>
                <a:cubicBezTo>
                  <a:pt x="652577" y="201502"/>
                  <a:pt x="653246" y="200831"/>
                  <a:pt x="654071" y="200831"/>
                </a:cubicBezTo>
                <a:lnTo>
                  <a:pt x="673090" y="200831"/>
                </a:lnTo>
                <a:cubicBezTo>
                  <a:pt x="676853" y="200831"/>
                  <a:pt x="680564" y="203878"/>
                  <a:pt x="681286" y="207544"/>
                </a:cubicBezTo>
                <a:lnTo>
                  <a:pt x="683089" y="216374"/>
                </a:lnTo>
                <a:close/>
                <a:moveTo>
                  <a:pt x="1127471" y="276014"/>
                </a:moveTo>
                <a:lnTo>
                  <a:pt x="1127471" y="251073"/>
                </a:lnTo>
                <a:cubicBezTo>
                  <a:pt x="1127471" y="218799"/>
                  <a:pt x="1101294" y="192566"/>
                  <a:pt x="1069078" y="192566"/>
                </a:cubicBezTo>
                <a:cubicBezTo>
                  <a:pt x="1043869" y="192566"/>
                  <a:pt x="1021555" y="208729"/>
                  <a:pt x="1013566" y="232948"/>
                </a:cubicBezTo>
                <a:lnTo>
                  <a:pt x="1013412" y="233361"/>
                </a:lnTo>
                <a:lnTo>
                  <a:pt x="1013291" y="233686"/>
                </a:lnTo>
                <a:cubicBezTo>
                  <a:pt x="1013258" y="233779"/>
                  <a:pt x="1013224" y="233872"/>
                  <a:pt x="1013206" y="233929"/>
                </a:cubicBezTo>
                <a:cubicBezTo>
                  <a:pt x="1011607" y="238731"/>
                  <a:pt x="1004031" y="264189"/>
                  <a:pt x="1012948" y="293571"/>
                </a:cubicBezTo>
                <a:cubicBezTo>
                  <a:pt x="1020318" y="319805"/>
                  <a:pt x="1044234" y="338085"/>
                  <a:pt x="1071192" y="338085"/>
                </a:cubicBezTo>
                <a:cubicBezTo>
                  <a:pt x="1087477" y="338085"/>
                  <a:pt x="1102575" y="331733"/>
                  <a:pt x="1113872" y="320218"/>
                </a:cubicBezTo>
                <a:cubicBezTo>
                  <a:pt x="1118401" y="315776"/>
                  <a:pt x="1122160" y="310509"/>
                  <a:pt x="1125055" y="304623"/>
                </a:cubicBezTo>
                <a:lnTo>
                  <a:pt x="1125513" y="303693"/>
                </a:lnTo>
                <a:lnTo>
                  <a:pt x="1101242" y="291661"/>
                </a:lnTo>
                <a:lnTo>
                  <a:pt x="1100773" y="292591"/>
                </a:lnTo>
                <a:cubicBezTo>
                  <a:pt x="1099180" y="295793"/>
                  <a:pt x="1097223" y="298529"/>
                  <a:pt x="1094692" y="301060"/>
                </a:cubicBezTo>
                <a:cubicBezTo>
                  <a:pt x="1088455" y="307411"/>
                  <a:pt x="1080157" y="310922"/>
                  <a:pt x="1071244" y="310922"/>
                </a:cubicBezTo>
                <a:cubicBezTo>
                  <a:pt x="1052793" y="310922"/>
                  <a:pt x="1037788" y="295689"/>
                  <a:pt x="1037788" y="276945"/>
                </a:cubicBezTo>
                <a:lnTo>
                  <a:pt x="1037788" y="276067"/>
                </a:lnTo>
                <a:lnTo>
                  <a:pt x="1127523" y="276067"/>
                </a:lnTo>
                <a:lnTo>
                  <a:pt x="1127471" y="276014"/>
                </a:lnTo>
                <a:close/>
                <a:moveTo>
                  <a:pt x="1100263" y="248904"/>
                </a:moveTo>
                <a:lnTo>
                  <a:pt x="1037788" y="248904"/>
                </a:lnTo>
                <a:cubicBezTo>
                  <a:pt x="1038923" y="232431"/>
                  <a:pt x="1052428" y="219677"/>
                  <a:pt x="1069026" y="219677"/>
                </a:cubicBezTo>
                <a:cubicBezTo>
                  <a:pt x="1085623" y="219677"/>
                  <a:pt x="1099180" y="232431"/>
                  <a:pt x="1100263" y="248904"/>
                </a:cubicBezTo>
                <a:close/>
                <a:moveTo>
                  <a:pt x="994098" y="331630"/>
                </a:moveTo>
                <a:cubicBezTo>
                  <a:pt x="988428" y="334522"/>
                  <a:pt x="981574" y="336122"/>
                  <a:pt x="974770" y="336122"/>
                </a:cubicBezTo>
                <a:lnTo>
                  <a:pt x="974718" y="336122"/>
                </a:lnTo>
                <a:cubicBezTo>
                  <a:pt x="957400" y="336122"/>
                  <a:pt x="938949" y="325381"/>
                  <a:pt x="938949" y="295276"/>
                </a:cubicBezTo>
                <a:lnTo>
                  <a:pt x="938949" y="225873"/>
                </a:lnTo>
                <a:lnTo>
                  <a:pt x="927248" y="225873"/>
                </a:lnTo>
                <a:cubicBezTo>
                  <a:pt x="926836" y="225873"/>
                  <a:pt x="926475" y="225512"/>
                  <a:pt x="926475" y="225099"/>
                </a:cubicBezTo>
                <a:lnTo>
                  <a:pt x="926475" y="199434"/>
                </a:lnTo>
                <a:cubicBezTo>
                  <a:pt x="926475" y="198711"/>
                  <a:pt x="927094" y="198091"/>
                  <a:pt x="927816" y="197988"/>
                </a:cubicBezTo>
                <a:cubicBezTo>
                  <a:pt x="934104" y="197007"/>
                  <a:pt x="938949" y="191533"/>
                  <a:pt x="938949" y="184923"/>
                </a:cubicBezTo>
                <a:lnTo>
                  <a:pt x="938949" y="171703"/>
                </a:lnTo>
                <a:cubicBezTo>
                  <a:pt x="938949" y="170878"/>
                  <a:pt x="939618" y="170206"/>
                  <a:pt x="940443" y="170206"/>
                </a:cubicBezTo>
                <a:lnTo>
                  <a:pt x="968070" y="170206"/>
                </a:lnTo>
                <a:cubicBezTo>
                  <a:pt x="968895" y="170206"/>
                  <a:pt x="969564" y="170878"/>
                  <a:pt x="969564" y="171703"/>
                </a:cubicBezTo>
                <a:lnTo>
                  <a:pt x="969564" y="198142"/>
                </a:lnTo>
                <a:lnTo>
                  <a:pt x="993738" y="198142"/>
                </a:lnTo>
                <a:cubicBezTo>
                  <a:pt x="994150" y="198142"/>
                  <a:pt x="994510" y="198504"/>
                  <a:pt x="994510" y="198918"/>
                </a:cubicBezTo>
                <a:lnTo>
                  <a:pt x="994510" y="225150"/>
                </a:lnTo>
                <a:cubicBezTo>
                  <a:pt x="994510" y="225563"/>
                  <a:pt x="994150" y="225924"/>
                  <a:pt x="993738" y="225924"/>
                </a:cubicBezTo>
                <a:lnTo>
                  <a:pt x="969564" y="225924"/>
                </a:lnTo>
                <a:lnTo>
                  <a:pt x="969564" y="289285"/>
                </a:lnTo>
                <a:cubicBezTo>
                  <a:pt x="969564" y="304571"/>
                  <a:pt x="977398" y="306843"/>
                  <a:pt x="982089" y="306843"/>
                </a:cubicBezTo>
                <a:cubicBezTo>
                  <a:pt x="985336" y="306843"/>
                  <a:pt x="989202" y="305810"/>
                  <a:pt x="993376" y="303899"/>
                </a:cubicBezTo>
                <a:cubicBezTo>
                  <a:pt x="993635" y="303744"/>
                  <a:pt x="993892" y="303744"/>
                  <a:pt x="994150" y="303899"/>
                </a:cubicBezTo>
                <a:cubicBezTo>
                  <a:pt x="994304" y="303951"/>
                  <a:pt x="994510" y="304158"/>
                  <a:pt x="994510" y="304519"/>
                </a:cubicBezTo>
                <a:lnTo>
                  <a:pt x="994510" y="330907"/>
                </a:lnTo>
                <a:cubicBezTo>
                  <a:pt x="994510" y="331216"/>
                  <a:pt x="994356" y="331475"/>
                  <a:pt x="994098" y="331630"/>
                </a:cubicBezTo>
                <a:close/>
                <a:moveTo>
                  <a:pt x="1282220" y="195866"/>
                </a:moveTo>
                <a:cubicBezTo>
                  <a:pt x="1281543" y="195814"/>
                  <a:pt x="1274796" y="195453"/>
                  <a:pt x="1265977" y="198706"/>
                </a:cubicBezTo>
                <a:cubicBezTo>
                  <a:pt x="1257220" y="202011"/>
                  <a:pt x="1249796" y="207743"/>
                  <a:pt x="1243819" y="215798"/>
                </a:cubicBezTo>
                <a:cubicBezTo>
                  <a:pt x="1235833" y="203301"/>
                  <a:pt x="1221807" y="195866"/>
                  <a:pt x="1205939" y="195866"/>
                </a:cubicBezTo>
                <a:cubicBezTo>
                  <a:pt x="1191195" y="195866"/>
                  <a:pt x="1178825" y="202269"/>
                  <a:pt x="1173410" y="212391"/>
                </a:cubicBezTo>
                <a:lnTo>
                  <a:pt x="1172223" y="206091"/>
                </a:lnTo>
                <a:cubicBezTo>
                  <a:pt x="1171453" y="202166"/>
                  <a:pt x="1168048" y="199274"/>
                  <a:pt x="1164029" y="199274"/>
                </a:cubicBezTo>
                <a:lnTo>
                  <a:pt x="1145682" y="199274"/>
                </a:lnTo>
                <a:cubicBezTo>
                  <a:pt x="1144339" y="199274"/>
                  <a:pt x="1143256" y="200358"/>
                  <a:pt x="1143256" y="201700"/>
                </a:cubicBezTo>
                <a:lnTo>
                  <a:pt x="1143256" y="332193"/>
                </a:lnTo>
                <a:cubicBezTo>
                  <a:pt x="1143256" y="333587"/>
                  <a:pt x="1144391" y="334774"/>
                  <a:pt x="1145838" y="334774"/>
                </a:cubicBezTo>
                <a:lnTo>
                  <a:pt x="1173098" y="334774"/>
                </a:lnTo>
                <a:cubicBezTo>
                  <a:pt x="1174441" y="334774"/>
                  <a:pt x="1175524" y="333690"/>
                  <a:pt x="1175524" y="332348"/>
                </a:cubicBezTo>
                <a:lnTo>
                  <a:pt x="1175524" y="255819"/>
                </a:lnTo>
                <a:cubicBezTo>
                  <a:pt x="1175524" y="238623"/>
                  <a:pt x="1184697" y="227933"/>
                  <a:pt x="1199493" y="227933"/>
                </a:cubicBezTo>
                <a:cubicBezTo>
                  <a:pt x="1209437" y="227933"/>
                  <a:pt x="1219485" y="235885"/>
                  <a:pt x="1219485" y="253701"/>
                </a:cubicBezTo>
                <a:lnTo>
                  <a:pt x="1219485" y="332193"/>
                </a:lnTo>
                <a:cubicBezTo>
                  <a:pt x="1219485" y="333587"/>
                  <a:pt x="1220620" y="334774"/>
                  <a:pt x="1222067" y="334774"/>
                </a:cubicBezTo>
                <a:lnTo>
                  <a:pt x="1249338" y="334774"/>
                </a:lnTo>
                <a:cubicBezTo>
                  <a:pt x="1250670" y="334774"/>
                  <a:pt x="1251753" y="333690"/>
                  <a:pt x="1251753" y="332348"/>
                </a:cubicBezTo>
                <a:lnTo>
                  <a:pt x="1251753" y="258349"/>
                </a:lnTo>
                <a:lnTo>
                  <a:pt x="1251753" y="255819"/>
                </a:lnTo>
                <a:cubicBezTo>
                  <a:pt x="1251753" y="238623"/>
                  <a:pt x="1260927" y="227933"/>
                  <a:pt x="1275723" y="227933"/>
                </a:cubicBezTo>
                <a:cubicBezTo>
                  <a:pt x="1285667" y="227933"/>
                  <a:pt x="1295725" y="235885"/>
                  <a:pt x="1295725" y="253701"/>
                </a:cubicBezTo>
                <a:lnTo>
                  <a:pt x="1295725" y="332193"/>
                </a:lnTo>
                <a:cubicBezTo>
                  <a:pt x="1295725" y="333587"/>
                  <a:pt x="1296860" y="334774"/>
                  <a:pt x="1298297" y="334774"/>
                </a:cubicBezTo>
                <a:lnTo>
                  <a:pt x="1325567" y="334774"/>
                </a:lnTo>
                <a:cubicBezTo>
                  <a:pt x="1326900" y="334774"/>
                  <a:pt x="1327983" y="333690"/>
                  <a:pt x="1327983" y="332348"/>
                </a:cubicBezTo>
                <a:lnTo>
                  <a:pt x="1327983" y="246110"/>
                </a:lnTo>
                <a:cubicBezTo>
                  <a:pt x="1327983" y="209085"/>
                  <a:pt x="1303347" y="195917"/>
                  <a:pt x="1282220" y="195866"/>
                </a:cubicBezTo>
                <a:close/>
                <a:moveTo>
                  <a:pt x="1379826" y="214558"/>
                </a:moveTo>
                <a:cubicBezTo>
                  <a:pt x="1389208" y="203766"/>
                  <a:pt x="1403015" y="196898"/>
                  <a:pt x="1418425" y="196898"/>
                </a:cubicBezTo>
                <a:lnTo>
                  <a:pt x="1418477" y="196949"/>
                </a:lnTo>
                <a:cubicBezTo>
                  <a:pt x="1446726" y="196949"/>
                  <a:pt x="1469664" y="219928"/>
                  <a:pt x="1469664" y="248227"/>
                </a:cubicBezTo>
                <a:lnTo>
                  <a:pt x="1469664" y="283496"/>
                </a:lnTo>
                <a:cubicBezTo>
                  <a:pt x="1469664" y="311794"/>
                  <a:pt x="1446778" y="334773"/>
                  <a:pt x="1418477" y="334773"/>
                </a:cubicBezTo>
                <a:cubicBezTo>
                  <a:pt x="1403993" y="334773"/>
                  <a:pt x="1391009" y="328783"/>
                  <a:pt x="1381680" y="319127"/>
                </a:cubicBezTo>
                <a:lnTo>
                  <a:pt x="1381680" y="392815"/>
                </a:lnTo>
                <a:cubicBezTo>
                  <a:pt x="1381680" y="393642"/>
                  <a:pt x="1380961" y="394314"/>
                  <a:pt x="1380128" y="394314"/>
                </a:cubicBezTo>
                <a:lnTo>
                  <a:pt x="1351119" y="394314"/>
                </a:lnTo>
                <a:cubicBezTo>
                  <a:pt x="1350286" y="394314"/>
                  <a:pt x="1349620" y="393642"/>
                  <a:pt x="1349620" y="392815"/>
                </a:cubicBezTo>
                <a:lnTo>
                  <a:pt x="1349620" y="201803"/>
                </a:lnTo>
                <a:cubicBezTo>
                  <a:pt x="1349620" y="200978"/>
                  <a:pt x="1350286" y="200306"/>
                  <a:pt x="1351119" y="200306"/>
                </a:cubicBezTo>
                <a:lnTo>
                  <a:pt x="1370132" y="200306"/>
                </a:lnTo>
                <a:cubicBezTo>
                  <a:pt x="1373902" y="200306"/>
                  <a:pt x="1377608" y="203353"/>
                  <a:pt x="1378327" y="207019"/>
                </a:cubicBezTo>
                <a:lnTo>
                  <a:pt x="1379826" y="214558"/>
                </a:lnTo>
                <a:close/>
                <a:moveTo>
                  <a:pt x="1409720" y="303480"/>
                </a:moveTo>
                <a:cubicBezTo>
                  <a:pt x="1425131" y="303480"/>
                  <a:pt x="1437657" y="290932"/>
                  <a:pt x="1437657" y="275492"/>
                </a:cubicBezTo>
                <a:lnTo>
                  <a:pt x="1437657" y="256231"/>
                </a:lnTo>
                <a:cubicBezTo>
                  <a:pt x="1437657" y="240791"/>
                  <a:pt x="1425131" y="228242"/>
                  <a:pt x="1409720" y="228242"/>
                </a:cubicBezTo>
                <a:cubicBezTo>
                  <a:pt x="1394310" y="228242"/>
                  <a:pt x="1381784" y="240791"/>
                  <a:pt x="1381784" y="256231"/>
                </a:cubicBezTo>
                <a:lnTo>
                  <a:pt x="1381784" y="275492"/>
                </a:lnTo>
                <a:cubicBezTo>
                  <a:pt x="1381784" y="290932"/>
                  <a:pt x="1394310" y="303480"/>
                  <a:pt x="1409720" y="303480"/>
                </a:cubicBezTo>
                <a:close/>
                <a:moveTo>
                  <a:pt x="870449" y="327704"/>
                </a:moveTo>
                <a:lnTo>
                  <a:pt x="831586" y="327704"/>
                </a:lnTo>
                <a:cubicBezTo>
                  <a:pt x="827257" y="327704"/>
                  <a:pt x="823752" y="324193"/>
                  <a:pt x="823752" y="319855"/>
                </a:cubicBezTo>
                <a:cubicBezTo>
                  <a:pt x="823752" y="315518"/>
                  <a:pt x="827257" y="312007"/>
                  <a:pt x="831586" y="312007"/>
                </a:cubicBezTo>
                <a:lnTo>
                  <a:pt x="842874" y="312007"/>
                </a:lnTo>
                <a:cubicBezTo>
                  <a:pt x="859058" y="312007"/>
                  <a:pt x="875036" y="305241"/>
                  <a:pt x="886633" y="293519"/>
                </a:cubicBezTo>
                <a:cubicBezTo>
                  <a:pt x="897612" y="282366"/>
                  <a:pt x="903591" y="268009"/>
                  <a:pt x="903436" y="253086"/>
                </a:cubicBezTo>
                <a:cubicBezTo>
                  <a:pt x="903282" y="240848"/>
                  <a:pt x="899365" y="229125"/>
                  <a:pt x="892097" y="219263"/>
                </a:cubicBezTo>
                <a:cubicBezTo>
                  <a:pt x="900756" y="214719"/>
                  <a:pt x="905910" y="206920"/>
                  <a:pt x="910136" y="199175"/>
                </a:cubicBezTo>
                <a:cubicBezTo>
                  <a:pt x="910395" y="198659"/>
                  <a:pt x="910498" y="198091"/>
                  <a:pt x="910291" y="197522"/>
                </a:cubicBezTo>
                <a:cubicBezTo>
                  <a:pt x="910136" y="196954"/>
                  <a:pt x="909776" y="196490"/>
                  <a:pt x="909261" y="196231"/>
                </a:cubicBezTo>
                <a:lnTo>
                  <a:pt x="888024" y="184872"/>
                </a:lnTo>
                <a:cubicBezTo>
                  <a:pt x="886994" y="184355"/>
                  <a:pt x="885706" y="184768"/>
                  <a:pt x="885138" y="185801"/>
                </a:cubicBezTo>
                <a:cubicBezTo>
                  <a:pt x="879881" y="195457"/>
                  <a:pt x="878902" y="195457"/>
                  <a:pt x="869625" y="195457"/>
                </a:cubicBezTo>
                <a:lnTo>
                  <a:pt x="846018" y="195457"/>
                </a:lnTo>
                <a:lnTo>
                  <a:pt x="845245" y="195457"/>
                </a:lnTo>
                <a:cubicBezTo>
                  <a:pt x="813186" y="195457"/>
                  <a:pt x="787054" y="221587"/>
                  <a:pt x="787054" y="253757"/>
                </a:cubicBezTo>
                <a:cubicBezTo>
                  <a:pt x="787054" y="269404"/>
                  <a:pt x="793548" y="284586"/>
                  <a:pt x="804784" y="295533"/>
                </a:cubicBezTo>
                <a:cubicBezTo>
                  <a:pt x="798703" y="302194"/>
                  <a:pt x="795353" y="310818"/>
                  <a:pt x="795353" y="319907"/>
                </a:cubicBezTo>
                <a:cubicBezTo>
                  <a:pt x="795353" y="326362"/>
                  <a:pt x="797105" y="332713"/>
                  <a:pt x="800455" y="338342"/>
                </a:cubicBezTo>
                <a:cubicBezTo>
                  <a:pt x="786951" y="350529"/>
                  <a:pt x="783240" y="369584"/>
                  <a:pt x="791177" y="386005"/>
                </a:cubicBezTo>
                <a:cubicBezTo>
                  <a:pt x="797827" y="399741"/>
                  <a:pt x="812619" y="408623"/>
                  <a:pt x="828906" y="408623"/>
                </a:cubicBezTo>
                <a:lnTo>
                  <a:pt x="872202" y="408623"/>
                </a:lnTo>
                <a:cubicBezTo>
                  <a:pt x="883541" y="408623"/>
                  <a:pt x="894417" y="403769"/>
                  <a:pt x="902096" y="395351"/>
                </a:cubicBezTo>
                <a:cubicBezTo>
                  <a:pt x="909827" y="386779"/>
                  <a:pt x="913487" y="375729"/>
                  <a:pt x="912353" y="364161"/>
                </a:cubicBezTo>
                <a:cubicBezTo>
                  <a:pt x="910342" y="343764"/>
                  <a:pt x="891943" y="327808"/>
                  <a:pt x="870449" y="327808"/>
                </a:cubicBezTo>
                <a:lnTo>
                  <a:pt x="870449" y="327704"/>
                </a:lnTo>
                <a:close/>
                <a:moveTo>
                  <a:pt x="884210" y="368240"/>
                </a:moveTo>
                <a:cubicBezTo>
                  <a:pt x="884210" y="374902"/>
                  <a:pt x="878799" y="380273"/>
                  <a:pt x="872202" y="380273"/>
                </a:cubicBezTo>
                <a:lnTo>
                  <a:pt x="827412" y="380273"/>
                </a:lnTo>
                <a:cubicBezTo>
                  <a:pt x="820762" y="380273"/>
                  <a:pt x="815402" y="374902"/>
                  <a:pt x="815402" y="368240"/>
                </a:cubicBezTo>
                <a:cubicBezTo>
                  <a:pt x="815402" y="361580"/>
                  <a:pt x="820814" y="356209"/>
                  <a:pt x="827412" y="356209"/>
                </a:cubicBezTo>
                <a:lnTo>
                  <a:pt x="872202" y="356209"/>
                </a:lnTo>
                <a:cubicBezTo>
                  <a:pt x="878799" y="356209"/>
                  <a:pt x="884210" y="361631"/>
                  <a:pt x="884210" y="368240"/>
                </a:cubicBezTo>
                <a:close/>
                <a:moveTo>
                  <a:pt x="815402" y="253809"/>
                </a:moveTo>
                <a:cubicBezTo>
                  <a:pt x="815402" y="237337"/>
                  <a:pt x="828803" y="223910"/>
                  <a:pt x="845245" y="223910"/>
                </a:cubicBezTo>
                <a:cubicBezTo>
                  <a:pt x="861687" y="223910"/>
                  <a:pt x="875088" y="237337"/>
                  <a:pt x="875088" y="253809"/>
                </a:cubicBezTo>
                <a:cubicBezTo>
                  <a:pt x="875088" y="270282"/>
                  <a:pt x="861687" y="283708"/>
                  <a:pt x="845245" y="283708"/>
                </a:cubicBezTo>
                <a:cubicBezTo>
                  <a:pt x="828803" y="283708"/>
                  <a:pt x="815402" y="270282"/>
                  <a:pt x="815402" y="253809"/>
                </a:cubicBezTo>
                <a:close/>
                <a:moveTo>
                  <a:pt x="628091" y="163957"/>
                </a:moveTo>
                <a:cubicBezTo>
                  <a:pt x="628091" y="174853"/>
                  <a:pt x="619123" y="183632"/>
                  <a:pt x="608505" y="183632"/>
                </a:cubicBezTo>
                <a:cubicBezTo>
                  <a:pt x="597629" y="183632"/>
                  <a:pt x="588404" y="174853"/>
                  <a:pt x="588404" y="163957"/>
                </a:cubicBezTo>
                <a:cubicBezTo>
                  <a:pt x="588404" y="153062"/>
                  <a:pt x="597888" y="143819"/>
                  <a:pt x="608505" y="143819"/>
                </a:cubicBezTo>
                <a:cubicBezTo>
                  <a:pt x="619123" y="143819"/>
                  <a:pt x="628091" y="153062"/>
                  <a:pt x="628091" y="163957"/>
                </a:cubicBezTo>
                <a:close/>
                <a:moveTo>
                  <a:pt x="609589" y="202940"/>
                </a:moveTo>
                <a:cubicBezTo>
                  <a:pt x="604486" y="202940"/>
                  <a:pt x="599487" y="202217"/>
                  <a:pt x="594745" y="200926"/>
                </a:cubicBezTo>
                <a:cubicBezTo>
                  <a:pt x="593816" y="200667"/>
                  <a:pt x="592889" y="201339"/>
                  <a:pt x="592889" y="202320"/>
                </a:cubicBezTo>
                <a:lnTo>
                  <a:pt x="592889" y="332657"/>
                </a:lnTo>
                <a:cubicBezTo>
                  <a:pt x="592889" y="333483"/>
                  <a:pt x="593559" y="334206"/>
                  <a:pt x="594436" y="334206"/>
                </a:cubicBezTo>
                <a:lnTo>
                  <a:pt x="623505" y="334206"/>
                </a:lnTo>
                <a:cubicBezTo>
                  <a:pt x="624330" y="334206"/>
                  <a:pt x="624999" y="333535"/>
                  <a:pt x="624999" y="332708"/>
                </a:cubicBezTo>
                <a:lnTo>
                  <a:pt x="624999" y="202630"/>
                </a:lnTo>
                <a:cubicBezTo>
                  <a:pt x="624999" y="201649"/>
                  <a:pt x="624072" y="200978"/>
                  <a:pt x="623144" y="201235"/>
                </a:cubicBezTo>
                <a:cubicBezTo>
                  <a:pt x="618814" y="202372"/>
                  <a:pt x="614279" y="202991"/>
                  <a:pt x="609589" y="202991"/>
                </a:cubicBezTo>
                <a:lnTo>
                  <a:pt x="609589" y="202940"/>
                </a:lnTo>
                <a:close/>
                <a:moveTo>
                  <a:pt x="257298" y="200926"/>
                </a:moveTo>
                <a:cubicBezTo>
                  <a:pt x="262040" y="202217"/>
                  <a:pt x="267039" y="202940"/>
                  <a:pt x="272142" y="202940"/>
                </a:cubicBezTo>
                <a:lnTo>
                  <a:pt x="272090" y="202991"/>
                </a:lnTo>
                <a:cubicBezTo>
                  <a:pt x="276781" y="202991"/>
                  <a:pt x="281317" y="202372"/>
                  <a:pt x="285646" y="201235"/>
                </a:cubicBezTo>
                <a:cubicBezTo>
                  <a:pt x="286625" y="200978"/>
                  <a:pt x="287502" y="201649"/>
                  <a:pt x="287502" y="202630"/>
                </a:cubicBezTo>
                <a:lnTo>
                  <a:pt x="287502" y="332708"/>
                </a:lnTo>
                <a:cubicBezTo>
                  <a:pt x="287502" y="333535"/>
                  <a:pt x="286831" y="334206"/>
                  <a:pt x="286006" y="334206"/>
                </a:cubicBezTo>
                <a:lnTo>
                  <a:pt x="256937" y="334206"/>
                </a:lnTo>
                <a:cubicBezTo>
                  <a:pt x="256112" y="334206"/>
                  <a:pt x="255443" y="333483"/>
                  <a:pt x="255443" y="332657"/>
                </a:cubicBezTo>
                <a:lnTo>
                  <a:pt x="255443" y="202320"/>
                </a:lnTo>
                <a:cubicBezTo>
                  <a:pt x="255443" y="201339"/>
                  <a:pt x="256370" y="200667"/>
                  <a:pt x="257298" y="200926"/>
                </a:cubicBezTo>
                <a:close/>
                <a:moveTo>
                  <a:pt x="1586252" y="29234"/>
                </a:moveTo>
                <a:cubicBezTo>
                  <a:pt x="1589605" y="55931"/>
                  <a:pt x="1610680" y="77051"/>
                  <a:pt x="1637336" y="80408"/>
                </a:cubicBezTo>
                <a:cubicBezTo>
                  <a:pt x="1642125" y="91768"/>
                  <a:pt x="1644749" y="104265"/>
                  <a:pt x="1644749" y="117382"/>
                </a:cubicBezTo>
                <a:cubicBezTo>
                  <a:pt x="1644749" y="130498"/>
                  <a:pt x="1642125" y="142994"/>
                  <a:pt x="1637336" y="154355"/>
                </a:cubicBezTo>
                <a:cubicBezTo>
                  <a:pt x="1610680" y="157712"/>
                  <a:pt x="1589605" y="178831"/>
                  <a:pt x="1586252" y="205529"/>
                </a:cubicBezTo>
                <a:cubicBezTo>
                  <a:pt x="1574913" y="210332"/>
                  <a:pt x="1562439" y="212965"/>
                  <a:pt x="1549351" y="212965"/>
                </a:cubicBezTo>
                <a:cubicBezTo>
                  <a:pt x="1536262" y="212965"/>
                  <a:pt x="1523788" y="210332"/>
                  <a:pt x="1512449" y="205529"/>
                </a:cubicBezTo>
                <a:cubicBezTo>
                  <a:pt x="1509096" y="178831"/>
                  <a:pt x="1488011" y="157712"/>
                  <a:pt x="1461366" y="154355"/>
                </a:cubicBezTo>
                <a:cubicBezTo>
                  <a:pt x="1456628" y="142994"/>
                  <a:pt x="1453994" y="130498"/>
                  <a:pt x="1453994" y="117382"/>
                </a:cubicBezTo>
                <a:cubicBezTo>
                  <a:pt x="1453994" y="104265"/>
                  <a:pt x="1456628" y="91768"/>
                  <a:pt x="1461366" y="80408"/>
                </a:cubicBezTo>
                <a:cubicBezTo>
                  <a:pt x="1488011" y="77051"/>
                  <a:pt x="1509096" y="55931"/>
                  <a:pt x="1512449" y="29234"/>
                </a:cubicBezTo>
                <a:cubicBezTo>
                  <a:pt x="1523788" y="24431"/>
                  <a:pt x="1536262" y="21798"/>
                  <a:pt x="1549351" y="21798"/>
                </a:cubicBezTo>
                <a:cubicBezTo>
                  <a:pt x="1562439" y="21798"/>
                  <a:pt x="1574913" y="24431"/>
                  <a:pt x="1586252" y="29234"/>
                </a:cubicBezTo>
                <a:close/>
                <a:moveTo>
                  <a:pt x="1628777" y="90736"/>
                </a:moveTo>
                <a:cubicBezTo>
                  <a:pt x="1615990" y="87741"/>
                  <a:pt x="1604141" y="81183"/>
                  <a:pt x="1594811" y="71836"/>
                </a:cubicBezTo>
                <a:lnTo>
                  <a:pt x="1594863" y="71888"/>
                </a:lnTo>
                <a:cubicBezTo>
                  <a:pt x="1585534" y="62541"/>
                  <a:pt x="1578985" y="50664"/>
                  <a:pt x="1575996" y="37857"/>
                </a:cubicBezTo>
                <a:cubicBezTo>
                  <a:pt x="1569291" y="35585"/>
                  <a:pt x="1562335" y="34191"/>
                  <a:pt x="1555223" y="33726"/>
                </a:cubicBezTo>
                <a:cubicBezTo>
                  <a:pt x="1557077" y="53607"/>
                  <a:pt x="1565948" y="72404"/>
                  <a:pt x="1580119" y="86605"/>
                </a:cubicBezTo>
                <a:cubicBezTo>
                  <a:pt x="1594291" y="100805"/>
                  <a:pt x="1613054" y="109687"/>
                  <a:pt x="1632900" y="111546"/>
                </a:cubicBezTo>
                <a:cubicBezTo>
                  <a:pt x="1632379" y="104420"/>
                  <a:pt x="1631047" y="97449"/>
                  <a:pt x="1628777" y="90736"/>
                </a:cubicBezTo>
                <a:close/>
                <a:moveTo>
                  <a:pt x="1491926" y="117433"/>
                </a:moveTo>
                <a:cubicBezTo>
                  <a:pt x="1504921" y="122339"/>
                  <a:pt x="1516874" y="129981"/>
                  <a:pt x="1526881" y="140000"/>
                </a:cubicBezTo>
                <a:cubicBezTo>
                  <a:pt x="1536877" y="149966"/>
                  <a:pt x="1544509" y="161946"/>
                  <a:pt x="1549403" y="175010"/>
                </a:cubicBezTo>
                <a:cubicBezTo>
                  <a:pt x="1554297" y="161997"/>
                  <a:pt x="1561929" y="150017"/>
                  <a:pt x="1571925" y="140000"/>
                </a:cubicBezTo>
                <a:cubicBezTo>
                  <a:pt x="1581869" y="129981"/>
                  <a:pt x="1593833" y="122339"/>
                  <a:pt x="1606869" y="117433"/>
                </a:cubicBezTo>
                <a:cubicBezTo>
                  <a:pt x="1593885" y="112528"/>
                  <a:pt x="1581921" y="104885"/>
                  <a:pt x="1571925" y="94867"/>
                </a:cubicBezTo>
                <a:cubicBezTo>
                  <a:pt x="1561929" y="84901"/>
                  <a:pt x="1554297" y="72920"/>
                  <a:pt x="1549403" y="59856"/>
                </a:cubicBezTo>
                <a:cubicBezTo>
                  <a:pt x="1544509" y="72869"/>
                  <a:pt x="1536877" y="84849"/>
                  <a:pt x="1526881" y="94867"/>
                </a:cubicBezTo>
                <a:cubicBezTo>
                  <a:pt x="1516926" y="104885"/>
                  <a:pt x="1504973" y="112528"/>
                  <a:pt x="1491926" y="117433"/>
                </a:cubicBezTo>
                <a:close/>
                <a:moveTo>
                  <a:pt x="1522810" y="37857"/>
                </a:moveTo>
                <a:cubicBezTo>
                  <a:pt x="1519811" y="50664"/>
                  <a:pt x="1513272" y="62541"/>
                  <a:pt x="1503942" y="71888"/>
                </a:cubicBezTo>
                <a:lnTo>
                  <a:pt x="1503994" y="71836"/>
                </a:lnTo>
                <a:cubicBezTo>
                  <a:pt x="1494665" y="81183"/>
                  <a:pt x="1482805" y="87741"/>
                  <a:pt x="1470029" y="90736"/>
                </a:cubicBezTo>
                <a:cubicBezTo>
                  <a:pt x="1467759" y="97449"/>
                  <a:pt x="1466364" y="104420"/>
                  <a:pt x="1465906" y="111546"/>
                </a:cubicBezTo>
                <a:cubicBezTo>
                  <a:pt x="1485741" y="109687"/>
                  <a:pt x="1504505" y="100805"/>
                  <a:pt x="1518686" y="86605"/>
                </a:cubicBezTo>
                <a:cubicBezTo>
                  <a:pt x="1532857" y="72404"/>
                  <a:pt x="1541718" y="53607"/>
                  <a:pt x="1543572" y="33726"/>
                </a:cubicBezTo>
                <a:cubicBezTo>
                  <a:pt x="1536460" y="34243"/>
                  <a:pt x="1529505" y="35585"/>
                  <a:pt x="1522810" y="37857"/>
                </a:cubicBezTo>
                <a:close/>
                <a:moveTo>
                  <a:pt x="1470029" y="144027"/>
                </a:moveTo>
                <a:cubicBezTo>
                  <a:pt x="1482805" y="147023"/>
                  <a:pt x="1494665" y="153580"/>
                  <a:pt x="1503994" y="162927"/>
                </a:cubicBezTo>
                <a:lnTo>
                  <a:pt x="1503942" y="162875"/>
                </a:lnTo>
                <a:cubicBezTo>
                  <a:pt x="1513272" y="172222"/>
                  <a:pt x="1519811" y="184099"/>
                  <a:pt x="1522810" y="196905"/>
                </a:cubicBezTo>
                <a:cubicBezTo>
                  <a:pt x="1529505" y="199178"/>
                  <a:pt x="1536460" y="200572"/>
                  <a:pt x="1543572" y="201036"/>
                </a:cubicBezTo>
                <a:cubicBezTo>
                  <a:pt x="1541718" y="181155"/>
                  <a:pt x="1532857" y="162359"/>
                  <a:pt x="1518686" y="148158"/>
                </a:cubicBezTo>
                <a:cubicBezTo>
                  <a:pt x="1504505" y="133957"/>
                  <a:pt x="1485741" y="125075"/>
                  <a:pt x="1465906" y="123217"/>
                </a:cubicBezTo>
                <a:cubicBezTo>
                  <a:pt x="1466416" y="130342"/>
                  <a:pt x="1467759" y="137314"/>
                  <a:pt x="1470029" y="144027"/>
                </a:cubicBezTo>
                <a:close/>
                <a:moveTo>
                  <a:pt x="1575996" y="196905"/>
                </a:moveTo>
                <a:cubicBezTo>
                  <a:pt x="1578985" y="184099"/>
                  <a:pt x="1585534" y="172222"/>
                  <a:pt x="1594863" y="162875"/>
                </a:cubicBezTo>
                <a:lnTo>
                  <a:pt x="1594811" y="162927"/>
                </a:lnTo>
                <a:cubicBezTo>
                  <a:pt x="1604141" y="153580"/>
                  <a:pt x="1615990" y="147023"/>
                  <a:pt x="1628777" y="144027"/>
                </a:cubicBezTo>
                <a:cubicBezTo>
                  <a:pt x="1631047" y="137314"/>
                  <a:pt x="1632432" y="130342"/>
                  <a:pt x="1632900" y="123217"/>
                </a:cubicBezTo>
                <a:cubicBezTo>
                  <a:pt x="1613054" y="125075"/>
                  <a:pt x="1594291" y="133957"/>
                  <a:pt x="1580119" y="148158"/>
                </a:cubicBezTo>
                <a:cubicBezTo>
                  <a:pt x="1565948" y="162359"/>
                  <a:pt x="1557077" y="181155"/>
                  <a:pt x="1555223" y="201036"/>
                </a:cubicBezTo>
                <a:cubicBezTo>
                  <a:pt x="1562335" y="200520"/>
                  <a:pt x="1569291" y="199178"/>
                  <a:pt x="1575996" y="196905"/>
                </a:cubicBezTo>
                <a:close/>
              </a:path>
            </a:pathLst>
          </a:custGeom>
          <a:solidFill>
            <a:srgbClr val="FFFFFF"/>
          </a:solidFill>
          <a:ln w="10412" cap="flat">
            <a:noFill/>
            <a:prstDash val="solid"/>
            <a:miter/>
          </a:ln>
        </p:spPr>
        <p:txBody>
          <a:bodyPr rtlCol="0" anchor="ctr"/>
          <a:lstStyle/>
          <a:p>
            <a:endParaRPr lang="en-GB" b="0" i="0" noProof="0" dirty="0">
              <a:latin typeface="Poppins" pitchFamily="2" charset="77"/>
            </a:endParaRPr>
          </a:p>
        </p:txBody>
      </p:sp>
      <p:sp>
        <p:nvSpPr>
          <p:cNvPr id="6" name="Platshållare för text 64">
            <a:extLst>
              <a:ext uri="{FF2B5EF4-FFF2-40B4-BE49-F238E27FC236}">
                <a16:creationId xmlns:a16="http://schemas.microsoft.com/office/drawing/2014/main" id="{83E111C3-D956-D0CE-7F11-729A154C2A15}"/>
              </a:ext>
            </a:extLst>
          </p:cNvPr>
          <p:cNvSpPr>
            <a:spLocks noGrp="1"/>
          </p:cNvSpPr>
          <p:nvPr>
            <p:ph type="body" sz="quarter" idx="12" hasCustomPrompt="1"/>
          </p:nvPr>
        </p:nvSpPr>
        <p:spPr>
          <a:xfrm>
            <a:off x="1054660" y="4545804"/>
            <a:ext cx="5235575" cy="653719"/>
          </a:xfrm>
        </p:spPr>
        <p:txBody>
          <a:bodyPr anchor="t" anchorCtr="0"/>
          <a:lstStyle>
            <a:lvl1pPr>
              <a:lnSpc>
                <a:spcPct val="100000"/>
              </a:lnSpc>
              <a:defRPr sz="1800" b="0" i="0">
                <a:solidFill>
                  <a:schemeClr val="bg1"/>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a:t>
            </a:r>
            <a:r>
              <a:rPr lang="sv-SE" dirty="0" err="1"/>
              <a:t>of</a:t>
            </a:r>
            <a:r>
              <a:rPr lang="sv-SE" dirty="0"/>
              <a:t> </a:t>
            </a:r>
            <a:r>
              <a:rPr lang="sv-SE" dirty="0" err="1"/>
              <a:t>name</a:t>
            </a:r>
            <a:r>
              <a:rPr lang="sv-SE" dirty="0"/>
              <a:t> </a:t>
            </a:r>
            <a:r>
              <a:rPr lang="sv-SE" dirty="0" err="1"/>
              <a:t>of</a:t>
            </a:r>
            <a:r>
              <a:rPr lang="sv-SE" dirty="0"/>
              <a:t> the </a:t>
            </a:r>
            <a:r>
              <a:rPr lang="sv-SE" dirty="0" err="1"/>
              <a:t>author</a:t>
            </a:r>
            <a:r>
              <a:rPr lang="sv-SE" dirty="0"/>
              <a:t> </a:t>
            </a:r>
            <a:endParaRPr lang="en-US" dirty="0"/>
          </a:p>
        </p:txBody>
      </p:sp>
      <p:sp>
        <p:nvSpPr>
          <p:cNvPr id="4" name="Título 6">
            <a:extLst>
              <a:ext uri="{FF2B5EF4-FFF2-40B4-BE49-F238E27FC236}">
                <a16:creationId xmlns:a16="http://schemas.microsoft.com/office/drawing/2014/main" id="{C5B74FA8-BA9B-99CC-F02C-8CC97295DAEB}"/>
              </a:ext>
            </a:extLst>
          </p:cNvPr>
          <p:cNvSpPr>
            <a:spLocks noGrp="1"/>
          </p:cNvSpPr>
          <p:nvPr>
            <p:ph type="title" hasCustomPrompt="1"/>
          </p:nvPr>
        </p:nvSpPr>
        <p:spPr>
          <a:xfrm>
            <a:off x="1054660" y="1882575"/>
            <a:ext cx="5235575" cy="2494263"/>
          </a:xfrm>
        </p:spPr>
        <p:txBody>
          <a:bodyPr anchor="b"/>
          <a:lstStyle>
            <a:lvl1pPr>
              <a:lnSpc>
                <a:spcPct val="90000"/>
              </a:lnSpc>
              <a:defRPr sz="6000" b="1" i="0">
                <a:solidFill>
                  <a:schemeClr val="bg1"/>
                </a:solidFill>
                <a:latin typeface="Poppins SemiBold" pitchFamily="2" charset="77"/>
                <a:cs typeface="Poppins SemiBold" pitchFamily="2" charset="77"/>
              </a:defRPr>
            </a:lvl1pPr>
          </a:lstStyle>
          <a:p>
            <a:r>
              <a:rPr lang="en-US" dirty="0"/>
              <a:t>A nice title of presentation goes here</a:t>
            </a:r>
            <a:endParaRPr lang="en-GB" noProof="0" dirty="0"/>
          </a:p>
        </p:txBody>
      </p:sp>
      <p:sp>
        <p:nvSpPr>
          <p:cNvPr id="5" name="Platshållare för bild 54">
            <a:extLst>
              <a:ext uri="{FF2B5EF4-FFF2-40B4-BE49-F238E27FC236}">
                <a16:creationId xmlns:a16="http://schemas.microsoft.com/office/drawing/2014/main" id="{5FF16382-79AF-DF98-C72E-1AE8131C7385}"/>
              </a:ext>
            </a:extLst>
          </p:cNvPr>
          <p:cNvSpPr>
            <a:spLocks noGrp="1"/>
          </p:cNvSpPr>
          <p:nvPr>
            <p:ph type="pic" sz="quarter" idx="10"/>
          </p:nvPr>
        </p:nvSpPr>
        <p:spPr>
          <a:xfrm>
            <a:off x="6956425" y="0"/>
            <a:ext cx="5235575" cy="6858000"/>
          </a:xfrm>
          <a:custGeom>
            <a:avLst/>
            <a:gdLst>
              <a:gd name="connsiteX0" fmla="*/ 2635036 w 5235575"/>
              <a:gd name="connsiteY0" fmla="*/ 0 h 6858000"/>
              <a:gd name="connsiteX1" fmla="*/ 3713504 w 5235575"/>
              <a:gd name="connsiteY1" fmla="*/ 0 h 6858000"/>
              <a:gd name="connsiteX2" fmla="*/ 3623018 w 5235575"/>
              <a:gd name="connsiteY2" fmla="*/ 176546 h 6858000"/>
              <a:gd name="connsiteX3" fmla="*/ 1137945 w 5235575"/>
              <a:gd name="connsiteY3" fmla="*/ 2097287 h 6858000"/>
              <a:gd name="connsiteX4" fmla="*/ 1004069 w 5235575"/>
              <a:gd name="connsiteY4" fmla="*/ 2916802 h 6858000"/>
              <a:gd name="connsiteX5" fmla="*/ 4534345 w 5235575"/>
              <a:gd name="connsiteY5" fmla="*/ 95364 h 6858000"/>
              <a:gd name="connsiteX6" fmla="*/ 4568461 w 5235575"/>
              <a:gd name="connsiteY6" fmla="*/ 0 h 6858000"/>
              <a:gd name="connsiteX7" fmla="*/ 5235575 w 5235575"/>
              <a:gd name="connsiteY7" fmla="*/ 0 h 6858000"/>
              <a:gd name="connsiteX8" fmla="*/ 5235575 w 5235575"/>
              <a:gd name="connsiteY8" fmla="*/ 838644 h 6858000"/>
              <a:gd name="connsiteX9" fmla="*/ 5182284 w 5235575"/>
              <a:gd name="connsiteY9" fmla="*/ 947426 h 6858000"/>
              <a:gd name="connsiteX10" fmla="*/ 2610581 w 5235575"/>
              <a:gd name="connsiteY10" fmla="*/ 3463147 h 6858000"/>
              <a:gd name="connsiteX11" fmla="*/ 5182284 w 5235575"/>
              <a:gd name="connsiteY11" fmla="*/ 5978867 h 6858000"/>
              <a:gd name="connsiteX12" fmla="*/ 5235575 w 5235575"/>
              <a:gd name="connsiteY12" fmla="*/ 6087650 h 6858000"/>
              <a:gd name="connsiteX13" fmla="*/ 5235575 w 5235575"/>
              <a:gd name="connsiteY13" fmla="*/ 6858000 h 6858000"/>
              <a:gd name="connsiteX14" fmla="*/ 4546021 w 5235575"/>
              <a:gd name="connsiteY14" fmla="*/ 6858000 h 6858000"/>
              <a:gd name="connsiteX15" fmla="*/ 4534345 w 5235575"/>
              <a:gd name="connsiteY15" fmla="*/ 6825076 h 6858000"/>
              <a:gd name="connsiteX16" fmla="*/ 1004069 w 5235575"/>
              <a:gd name="connsiteY16" fmla="*/ 4009491 h 6858000"/>
              <a:gd name="connsiteX17" fmla="*/ 1137945 w 5235575"/>
              <a:gd name="connsiteY17" fmla="*/ 4829007 h 6858000"/>
              <a:gd name="connsiteX18" fmla="*/ 3623018 w 5235575"/>
              <a:gd name="connsiteY18" fmla="*/ 6749748 h 6858000"/>
              <a:gd name="connsiteX19" fmla="*/ 3678501 w 5235575"/>
              <a:gd name="connsiteY19" fmla="*/ 6858000 h 6858000"/>
              <a:gd name="connsiteX20" fmla="*/ 2534410 w 5235575"/>
              <a:gd name="connsiteY20" fmla="*/ 6858000 h 6858000"/>
              <a:gd name="connsiteX21" fmla="*/ 2433283 w 5235575"/>
              <a:gd name="connsiteY21" fmla="*/ 6727589 h 6858000"/>
              <a:gd name="connsiteX22" fmla="*/ 535503 w 5235575"/>
              <a:gd name="connsiteY22" fmla="*/ 5648523 h 6858000"/>
              <a:gd name="connsiteX23" fmla="*/ 468565 w 5235575"/>
              <a:gd name="connsiteY23" fmla="*/ 5648523 h 6858000"/>
              <a:gd name="connsiteX24" fmla="*/ 401627 w 5235575"/>
              <a:gd name="connsiteY24" fmla="*/ 5580229 h 6858000"/>
              <a:gd name="connsiteX25" fmla="*/ 6275 w 5235575"/>
              <a:gd name="connsiteY25" fmla="*/ 3738286 h 6858000"/>
              <a:gd name="connsiteX26" fmla="*/ 0 w 5235575"/>
              <a:gd name="connsiteY26" fmla="*/ 3463181 h 6858000"/>
              <a:gd name="connsiteX27" fmla="*/ 0 w 5235575"/>
              <a:gd name="connsiteY27" fmla="*/ 3463112 h 6858000"/>
              <a:gd name="connsiteX28" fmla="*/ 6275 w 5235575"/>
              <a:gd name="connsiteY28" fmla="*/ 3188007 h 6858000"/>
              <a:gd name="connsiteX29" fmla="*/ 401627 w 5235575"/>
              <a:gd name="connsiteY29" fmla="*/ 1346064 h 6858000"/>
              <a:gd name="connsiteX30" fmla="*/ 468565 w 5235575"/>
              <a:gd name="connsiteY30" fmla="*/ 1209477 h 6858000"/>
              <a:gd name="connsiteX31" fmla="*/ 535503 w 5235575"/>
              <a:gd name="connsiteY31" fmla="*/ 1209477 h 6858000"/>
              <a:gd name="connsiteX32" fmla="*/ 2494616 w 5235575"/>
              <a:gd name="connsiteY32" fmla="*/ 1808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35575" h="6858000">
                <a:moveTo>
                  <a:pt x="2635036" y="0"/>
                </a:moveTo>
                <a:lnTo>
                  <a:pt x="3713504" y="0"/>
                </a:lnTo>
                <a:lnTo>
                  <a:pt x="3623018" y="176546"/>
                </a:lnTo>
                <a:cubicBezTo>
                  <a:pt x="3095881" y="1124111"/>
                  <a:pt x="2192219" y="1841188"/>
                  <a:pt x="1137945" y="2097287"/>
                </a:cubicBezTo>
                <a:cubicBezTo>
                  <a:pt x="1071007" y="2370459"/>
                  <a:pt x="1004069" y="2643631"/>
                  <a:pt x="1004069" y="2916802"/>
                </a:cubicBezTo>
                <a:cubicBezTo>
                  <a:pt x="2581295" y="2694851"/>
                  <a:pt x="3937574" y="1571217"/>
                  <a:pt x="4534345" y="95364"/>
                </a:cubicBezTo>
                <a:lnTo>
                  <a:pt x="4568461" y="0"/>
                </a:lnTo>
                <a:lnTo>
                  <a:pt x="5235575" y="0"/>
                </a:lnTo>
                <a:lnTo>
                  <a:pt x="5235575" y="838644"/>
                </a:lnTo>
                <a:lnTo>
                  <a:pt x="5182284" y="947426"/>
                </a:lnTo>
                <a:cubicBezTo>
                  <a:pt x="4626565" y="2018589"/>
                  <a:pt x="3677406" y="2950949"/>
                  <a:pt x="2610581" y="3463147"/>
                </a:cubicBezTo>
                <a:cubicBezTo>
                  <a:pt x="3677406" y="3975344"/>
                  <a:pt x="4626565" y="4907704"/>
                  <a:pt x="5182284" y="5978867"/>
                </a:cubicBezTo>
                <a:lnTo>
                  <a:pt x="5235575" y="6087650"/>
                </a:lnTo>
                <a:lnTo>
                  <a:pt x="5235575" y="6858000"/>
                </a:lnTo>
                <a:lnTo>
                  <a:pt x="4546021" y="6858000"/>
                </a:lnTo>
                <a:lnTo>
                  <a:pt x="4534345" y="6825076"/>
                </a:lnTo>
                <a:cubicBezTo>
                  <a:pt x="3937574" y="5334268"/>
                  <a:pt x="2581295" y="4175954"/>
                  <a:pt x="1004069" y="4009491"/>
                </a:cubicBezTo>
                <a:cubicBezTo>
                  <a:pt x="1004069" y="4282662"/>
                  <a:pt x="1071007" y="4555834"/>
                  <a:pt x="1137945" y="4829007"/>
                </a:cubicBezTo>
                <a:cubicBezTo>
                  <a:pt x="2192219" y="5085106"/>
                  <a:pt x="3095881" y="5802182"/>
                  <a:pt x="3623018" y="6749748"/>
                </a:cubicBezTo>
                <a:lnTo>
                  <a:pt x="3678501" y="6858000"/>
                </a:lnTo>
                <a:lnTo>
                  <a:pt x="2534410" y="6858000"/>
                </a:lnTo>
                <a:lnTo>
                  <a:pt x="2433283" y="6727589"/>
                </a:lnTo>
                <a:cubicBezTo>
                  <a:pt x="1956889" y="6159920"/>
                  <a:pt x="1288556" y="5763767"/>
                  <a:pt x="535503" y="5648523"/>
                </a:cubicBezTo>
                <a:lnTo>
                  <a:pt x="468565" y="5648523"/>
                </a:lnTo>
                <a:lnTo>
                  <a:pt x="401627" y="5580229"/>
                </a:lnTo>
                <a:cubicBezTo>
                  <a:pt x="167344" y="5012544"/>
                  <a:pt x="35560" y="4379500"/>
                  <a:pt x="6275" y="3738286"/>
                </a:cubicBezTo>
                <a:lnTo>
                  <a:pt x="0" y="3463181"/>
                </a:lnTo>
                <a:lnTo>
                  <a:pt x="0" y="3463112"/>
                </a:lnTo>
                <a:lnTo>
                  <a:pt x="6275" y="3188007"/>
                </a:lnTo>
                <a:cubicBezTo>
                  <a:pt x="35560" y="2546793"/>
                  <a:pt x="167344" y="1913749"/>
                  <a:pt x="401627" y="1346064"/>
                </a:cubicBezTo>
                <a:lnTo>
                  <a:pt x="468565" y="1209477"/>
                </a:lnTo>
                <a:lnTo>
                  <a:pt x="535503" y="1209477"/>
                </a:lnTo>
                <a:cubicBezTo>
                  <a:pt x="1326209" y="1132648"/>
                  <a:pt x="2011015" y="753301"/>
                  <a:pt x="2494616" y="180831"/>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spTree>
    <p:extLst>
      <p:ext uri="{BB962C8B-B14F-4D97-AF65-F5344CB8AC3E}">
        <p14:creationId xmlns:p14="http://schemas.microsoft.com/office/powerpoint/2010/main" val="2172856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 title 13-">
    <p:spTree>
      <p:nvGrpSpPr>
        <p:cNvPr id="1" name=""/>
        <p:cNvGrpSpPr/>
        <p:nvPr/>
      </p:nvGrpSpPr>
      <p:grpSpPr>
        <a:xfrm>
          <a:off x="0" y="0"/>
          <a:ext cx="0" cy="0"/>
          <a:chOff x="0" y="0"/>
          <a:chExt cx="0" cy="0"/>
        </a:xfrm>
      </p:grpSpPr>
      <p:pic>
        <p:nvPicPr>
          <p:cNvPr id="7" name="Bildobjekt 6" descr="En bild som visar skärmbild, svart, Grafik, design&#10;&#10;Automatiskt genererad beskrivning">
            <a:extLst>
              <a:ext uri="{FF2B5EF4-FFF2-40B4-BE49-F238E27FC236}">
                <a16:creationId xmlns:a16="http://schemas.microsoft.com/office/drawing/2014/main" id="{4F81BB93-7BE4-C345-46FE-3BA1DFF364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 y="-10"/>
            <a:ext cx="12192003" cy="6857246"/>
          </a:xfrm>
          <a:prstGeom prst="rect">
            <a:avLst/>
          </a:prstGeom>
        </p:spPr>
      </p:pic>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Bildobjekt 5" descr="En bild som visar Grafik, svart, svart och vit, skärmbild&#10;&#10;Automatiskt genererad beskrivning">
            <a:extLst>
              <a:ext uri="{FF2B5EF4-FFF2-40B4-BE49-F238E27FC236}">
                <a16:creationId xmlns:a16="http://schemas.microsoft.com/office/drawing/2014/main" id="{353C65DE-0A02-A15E-8BF8-79C5467088EF}"/>
              </a:ext>
            </a:extLst>
          </p:cNvPr>
          <p:cNvPicPr>
            <a:picLocks noChangeAspect="1"/>
          </p:cNvPicPr>
          <p:nvPr userDrawn="1"/>
        </p:nvPicPr>
        <p:blipFill>
          <a:blip r:embed="rId4" cstate="screen">
            <a:alphaModFix amt="66000"/>
            <a:extLst>
              <a:ext uri="{28A0092B-C50C-407E-A947-70E740481C1C}">
                <a14:useLocalDpi xmlns:a14="http://schemas.microsoft.com/office/drawing/2010/main"/>
              </a:ext>
            </a:extLst>
          </a:blip>
          <a:stretch>
            <a:fillRect/>
          </a:stretch>
        </p:blipFill>
        <p:spPr>
          <a:xfrm>
            <a:off x="0" y="377"/>
            <a:ext cx="12192000" cy="6857244"/>
          </a:xfrm>
          <a:prstGeom prst="rect">
            <a:avLst/>
          </a:prstGeom>
        </p:spPr>
      </p:pic>
      <p:sp>
        <p:nvSpPr>
          <p:cNvPr id="59" name="Título 6">
            <a:extLst>
              <a:ext uri="{FF2B5EF4-FFF2-40B4-BE49-F238E27FC236}">
                <a16:creationId xmlns:a16="http://schemas.microsoft.com/office/drawing/2014/main" id="{9D541678-8169-8FEE-B128-2B217771A31B}"/>
              </a:ext>
            </a:extLst>
          </p:cNvPr>
          <p:cNvSpPr>
            <a:spLocks noGrp="1"/>
          </p:cNvSpPr>
          <p:nvPr>
            <p:ph type="title" hasCustomPrompt="1"/>
          </p:nvPr>
        </p:nvSpPr>
        <p:spPr>
          <a:xfrm>
            <a:off x="2157348" y="2322173"/>
            <a:ext cx="7877305" cy="1710072"/>
          </a:xfrm>
        </p:spPr>
        <p:txBody>
          <a:bodyPr anchor="b"/>
          <a:lstStyle>
            <a:lvl1pPr algn="ctr">
              <a:lnSpc>
                <a:spcPct val="90000"/>
              </a:lnSpc>
              <a:defRPr sz="6000" b="1" i="0">
                <a:solidFill>
                  <a:schemeClr val="tx1"/>
                </a:solidFill>
                <a:latin typeface="Poppins SemiBold" pitchFamily="2" charset="77"/>
                <a:cs typeface="Poppins SemiBold" pitchFamily="2" charset="77"/>
              </a:defRPr>
            </a:lvl1pPr>
          </a:lstStyle>
          <a:p>
            <a:r>
              <a:rPr lang="en-US" dirty="0"/>
              <a:t>A nice title of presentation</a:t>
            </a:r>
            <a:endParaRPr lang="en-GB" noProof="0" dirty="0"/>
          </a:p>
        </p:txBody>
      </p:sp>
      <p:sp>
        <p:nvSpPr>
          <p:cNvPr id="4" name="Platshållare för text 64">
            <a:extLst>
              <a:ext uri="{FF2B5EF4-FFF2-40B4-BE49-F238E27FC236}">
                <a16:creationId xmlns:a16="http://schemas.microsoft.com/office/drawing/2014/main" id="{10CFC2EC-093E-921F-507B-B15E10CA04CC}"/>
              </a:ext>
            </a:extLst>
          </p:cNvPr>
          <p:cNvSpPr>
            <a:spLocks noGrp="1"/>
          </p:cNvSpPr>
          <p:nvPr>
            <p:ph type="body" sz="quarter" idx="12" hasCustomPrompt="1"/>
          </p:nvPr>
        </p:nvSpPr>
        <p:spPr>
          <a:xfrm>
            <a:off x="2157348" y="4283803"/>
            <a:ext cx="7877305" cy="357502"/>
          </a:xfrm>
        </p:spPr>
        <p:txBody>
          <a:bodyPr anchor="t" anchorCtr="0"/>
          <a:lstStyle>
            <a:lvl1pPr algn="ctr">
              <a:lnSpc>
                <a:spcPct val="100000"/>
              </a:lnSpc>
              <a:defRPr sz="1800" b="0" i="0">
                <a:solidFill>
                  <a:schemeClr val="tx1"/>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or </a:t>
            </a:r>
            <a:r>
              <a:rPr lang="sv-SE" dirty="0" err="1"/>
              <a:t>name</a:t>
            </a:r>
            <a:r>
              <a:rPr lang="sv-SE" dirty="0"/>
              <a:t> </a:t>
            </a:r>
            <a:r>
              <a:rPr lang="sv-SE" dirty="0" err="1"/>
              <a:t>of</a:t>
            </a:r>
            <a:r>
              <a:rPr lang="sv-SE" dirty="0"/>
              <a:t> the </a:t>
            </a:r>
            <a:r>
              <a:rPr lang="sv-SE" dirty="0" err="1"/>
              <a:t>author</a:t>
            </a:r>
            <a:r>
              <a:rPr lang="sv-SE" dirty="0"/>
              <a:t> </a:t>
            </a:r>
            <a:endParaRPr lang="en-US" dirty="0"/>
          </a:p>
        </p:txBody>
      </p:sp>
      <p:pic>
        <p:nvPicPr>
          <p:cNvPr id="2" name="Bildobjekt 1" descr="En bild som visar Teckensnitt, Grafik, grafisk design, design&#10;&#10;Automatiskt genererad beskrivning">
            <a:extLst>
              <a:ext uri="{FF2B5EF4-FFF2-40B4-BE49-F238E27FC236}">
                <a16:creationId xmlns:a16="http://schemas.microsoft.com/office/drawing/2014/main" id="{ED8EA936-DC0D-66CD-8156-970C743D4DA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8770" y="-7511"/>
            <a:ext cx="2109321" cy="911629"/>
          </a:xfrm>
          <a:prstGeom prst="rect">
            <a:avLst/>
          </a:prstGeom>
        </p:spPr>
      </p:pic>
    </p:spTree>
    <p:extLst>
      <p:ext uri="{BB962C8B-B14F-4D97-AF65-F5344CB8AC3E}">
        <p14:creationId xmlns:p14="http://schemas.microsoft.com/office/powerpoint/2010/main" val="396809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 title 14">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rgbClr val="7F26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7" name="Bildobjekt 6" descr="En bild som visar skärmbild, svart, Grafik, design&#10;&#10;Automatiskt genererad beskrivning">
            <a:extLst>
              <a:ext uri="{FF2B5EF4-FFF2-40B4-BE49-F238E27FC236}">
                <a16:creationId xmlns:a16="http://schemas.microsoft.com/office/drawing/2014/main" id="{4F81BB93-7BE4-C345-46FE-3BA1DFF364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 y="-10"/>
            <a:ext cx="12192003" cy="6857246"/>
          </a:xfrm>
          <a:prstGeom prst="rect">
            <a:avLst/>
          </a:prstGeom>
        </p:spPr>
      </p:pic>
      <p:sp>
        <p:nvSpPr>
          <p:cNvPr id="2" name="Gráfico 4">
            <a:extLst>
              <a:ext uri="{FF2B5EF4-FFF2-40B4-BE49-F238E27FC236}">
                <a16:creationId xmlns:a16="http://schemas.microsoft.com/office/drawing/2014/main" id="{2DDB4A0F-47A2-244F-3010-6988520752CD}"/>
              </a:ext>
            </a:extLst>
          </p:cNvPr>
          <p:cNvSpPr/>
          <p:nvPr userDrawn="1"/>
        </p:nvSpPr>
        <p:spPr>
          <a:xfrm>
            <a:off x="314231" y="221354"/>
            <a:ext cx="1549738" cy="380109"/>
          </a:xfrm>
          <a:custGeom>
            <a:avLst/>
            <a:gdLst>
              <a:gd name="connsiteX0" fmla="*/ 1638825 w 1665990"/>
              <a:gd name="connsiteY0" fmla="*/ 54427 h 408622"/>
              <a:gd name="connsiteX1" fmla="*/ 1611659 w 1665990"/>
              <a:gd name="connsiteY1" fmla="*/ 27214 h 408622"/>
              <a:gd name="connsiteX2" fmla="*/ 1638825 w 1665990"/>
              <a:gd name="connsiteY2" fmla="*/ 0 h 408622"/>
              <a:gd name="connsiteX3" fmla="*/ 1665991 w 1665990"/>
              <a:gd name="connsiteY3" fmla="*/ 27214 h 408622"/>
              <a:gd name="connsiteX4" fmla="*/ 1638825 w 1665990"/>
              <a:gd name="connsiteY4" fmla="*/ 54427 h 408622"/>
              <a:gd name="connsiteX5" fmla="*/ 1638825 w 1665990"/>
              <a:gd name="connsiteY5" fmla="*/ 11722 h 408622"/>
              <a:gd name="connsiteX6" fmla="*/ 1623310 w 1665990"/>
              <a:gd name="connsiteY6" fmla="*/ 27265 h 408622"/>
              <a:gd name="connsiteX7" fmla="*/ 1638825 w 1665990"/>
              <a:gd name="connsiteY7" fmla="*/ 42809 h 408622"/>
              <a:gd name="connsiteX8" fmla="*/ 1654339 w 1665990"/>
              <a:gd name="connsiteY8" fmla="*/ 27265 h 408622"/>
              <a:gd name="connsiteX9" fmla="*/ 1638825 w 1665990"/>
              <a:gd name="connsiteY9" fmla="*/ 11722 h 408622"/>
              <a:gd name="connsiteX10" fmla="*/ 271684 w 1665990"/>
              <a:gd name="connsiteY10" fmla="*/ 183632 h 408622"/>
              <a:gd name="connsiteX11" fmla="*/ 291270 w 1665990"/>
              <a:gd name="connsiteY11" fmla="*/ 163957 h 408622"/>
              <a:gd name="connsiteX12" fmla="*/ 271684 w 1665990"/>
              <a:gd name="connsiteY12" fmla="*/ 143819 h 408622"/>
              <a:gd name="connsiteX13" fmla="*/ 251582 w 1665990"/>
              <a:gd name="connsiteY13" fmla="*/ 163957 h 408622"/>
              <a:gd name="connsiteX14" fmla="*/ 271684 w 1665990"/>
              <a:gd name="connsiteY14" fmla="*/ 183632 h 408622"/>
              <a:gd name="connsiteX15" fmla="*/ 517689 w 1665990"/>
              <a:gd name="connsiteY15" fmla="*/ 197423 h 408622"/>
              <a:gd name="connsiteX16" fmla="*/ 482795 w 1665990"/>
              <a:gd name="connsiteY16" fmla="*/ 216374 h 408622"/>
              <a:gd name="connsiteX17" fmla="*/ 480990 w 1665990"/>
              <a:gd name="connsiteY17" fmla="*/ 207544 h 408622"/>
              <a:gd name="connsiteX18" fmla="*/ 472796 w 1665990"/>
              <a:gd name="connsiteY18" fmla="*/ 200831 h 408622"/>
              <a:gd name="connsiteX19" fmla="*/ 453776 w 1665990"/>
              <a:gd name="connsiteY19" fmla="*/ 200831 h 408622"/>
              <a:gd name="connsiteX20" fmla="*/ 452281 w 1665990"/>
              <a:gd name="connsiteY20" fmla="*/ 202329 h 408622"/>
              <a:gd name="connsiteX21" fmla="*/ 452281 w 1665990"/>
              <a:gd name="connsiteY21" fmla="*/ 332717 h 408622"/>
              <a:gd name="connsiteX22" fmla="*/ 453827 w 1665990"/>
              <a:gd name="connsiteY22" fmla="*/ 334215 h 408622"/>
              <a:gd name="connsiteX23" fmla="*/ 482795 w 1665990"/>
              <a:gd name="connsiteY23" fmla="*/ 334215 h 408622"/>
              <a:gd name="connsiteX24" fmla="*/ 484341 w 1665990"/>
              <a:gd name="connsiteY24" fmla="*/ 332717 h 408622"/>
              <a:gd name="connsiteX25" fmla="*/ 484341 w 1665990"/>
              <a:gd name="connsiteY25" fmla="*/ 256343 h 408622"/>
              <a:gd name="connsiteX26" fmla="*/ 510833 w 1665990"/>
              <a:gd name="connsiteY26" fmla="*/ 227425 h 408622"/>
              <a:gd name="connsiteX27" fmla="*/ 533151 w 1665990"/>
              <a:gd name="connsiteY27" fmla="*/ 254278 h 408622"/>
              <a:gd name="connsiteX28" fmla="*/ 533151 w 1665990"/>
              <a:gd name="connsiteY28" fmla="*/ 332769 h 408622"/>
              <a:gd name="connsiteX29" fmla="*/ 534698 w 1665990"/>
              <a:gd name="connsiteY29" fmla="*/ 334266 h 408622"/>
              <a:gd name="connsiteX30" fmla="*/ 563715 w 1665990"/>
              <a:gd name="connsiteY30" fmla="*/ 334266 h 408622"/>
              <a:gd name="connsiteX31" fmla="*/ 565210 w 1665990"/>
              <a:gd name="connsiteY31" fmla="*/ 332769 h 408622"/>
              <a:gd name="connsiteX32" fmla="*/ 565210 w 1665990"/>
              <a:gd name="connsiteY32" fmla="*/ 246635 h 408622"/>
              <a:gd name="connsiteX33" fmla="*/ 517689 w 1665990"/>
              <a:gd name="connsiteY33" fmla="*/ 197475 h 408622"/>
              <a:gd name="connsiteX34" fmla="*/ 517689 w 1665990"/>
              <a:gd name="connsiteY34" fmla="*/ 197423 h 408622"/>
              <a:gd name="connsiteX35" fmla="*/ 207974 w 1665990"/>
              <a:gd name="connsiteY35" fmla="*/ 149557 h 408622"/>
              <a:gd name="connsiteX36" fmla="*/ 238640 w 1665990"/>
              <a:gd name="connsiteY36" fmla="*/ 149557 h 408622"/>
              <a:gd name="connsiteX37" fmla="*/ 238589 w 1665990"/>
              <a:gd name="connsiteY37" fmla="*/ 149505 h 408622"/>
              <a:gd name="connsiteX38" fmla="*/ 240032 w 1665990"/>
              <a:gd name="connsiteY38" fmla="*/ 151416 h 408622"/>
              <a:gd name="connsiteX39" fmla="*/ 187665 w 1665990"/>
              <a:gd name="connsiteY39" fmla="*/ 333133 h 408622"/>
              <a:gd name="connsiteX40" fmla="*/ 186222 w 1665990"/>
              <a:gd name="connsiteY40" fmla="*/ 334218 h 408622"/>
              <a:gd name="connsiteX41" fmla="*/ 161225 w 1665990"/>
              <a:gd name="connsiteY41" fmla="*/ 334218 h 408622"/>
              <a:gd name="connsiteX42" fmla="*/ 153391 w 1665990"/>
              <a:gd name="connsiteY42" fmla="*/ 328692 h 408622"/>
              <a:gd name="connsiteX43" fmla="*/ 120043 w 1665990"/>
              <a:gd name="connsiteY43" fmla="*/ 236207 h 408622"/>
              <a:gd name="connsiteX44" fmla="*/ 85045 w 1665990"/>
              <a:gd name="connsiteY44" fmla="*/ 333236 h 408622"/>
              <a:gd name="connsiteX45" fmla="*/ 83654 w 1665990"/>
              <a:gd name="connsiteY45" fmla="*/ 334218 h 408622"/>
              <a:gd name="connsiteX46" fmla="*/ 59017 w 1665990"/>
              <a:gd name="connsiteY46" fmla="*/ 334218 h 408622"/>
              <a:gd name="connsiteX47" fmla="*/ 50976 w 1665990"/>
              <a:gd name="connsiteY47" fmla="*/ 328175 h 408622"/>
              <a:gd name="connsiteX48" fmla="*/ 53 w 1665990"/>
              <a:gd name="connsiteY48" fmla="*/ 151416 h 408622"/>
              <a:gd name="connsiteX49" fmla="*/ 1496 w 1665990"/>
              <a:gd name="connsiteY49" fmla="*/ 149505 h 408622"/>
              <a:gd name="connsiteX50" fmla="*/ 32112 w 1665990"/>
              <a:gd name="connsiteY50" fmla="*/ 149505 h 408622"/>
              <a:gd name="connsiteX51" fmla="*/ 33555 w 1665990"/>
              <a:gd name="connsiteY51" fmla="*/ 150589 h 408622"/>
              <a:gd name="connsiteX52" fmla="*/ 70408 w 1665990"/>
              <a:gd name="connsiteY52" fmla="*/ 278396 h 408622"/>
              <a:gd name="connsiteX53" fmla="*/ 94684 w 1665990"/>
              <a:gd name="connsiteY53" fmla="*/ 211059 h 408622"/>
              <a:gd name="connsiteX54" fmla="*/ 94684 w 1665990"/>
              <a:gd name="connsiteY54" fmla="*/ 165720 h 408622"/>
              <a:gd name="connsiteX55" fmla="*/ 89581 w 1665990"/>
              <a:gd name="connsiteY55" fmla="*/ 151571 h 408622"/>
              <a:gd name="connsiteX56" fmla="*/ 90973 w 1665990"/>
              <a:gd name="connsiteY56" fmla="*/ 149557 h 408622"/>
              <a:gd name="connsiteX57" fmla="*/ 122207 w 1665990"/>
              <a:gd name="connsiteY57" fmla="*/ 149557 h 408622"/>
              <a:gd name="connsiteX58" fmla="*/ 123599 w 1665990"/>
              <a:gd name="connsiteY58" fmla="*/ 150538 h 408622"/>
              <a:gd name="connsiteX59" fmla="*/ 169729 w 1665990"/>
              <a:gd name="connsiteY59" fmla="*/ 278447 h 408622"/>
              <a:gd name="connsiteX60" fmla="*/ 206530 w 1665990"/>
              <a:gd name="connsiteY60" fmla="*/ 150642 h 408622"/>
              <a:gd name="connsiteX61" fmla="*/ 207974 w 1665990"/>
              <a:gd name="connsiteY61" fmla="*/ 149557 h 408622"/>
              <a:gd name="connsiteX62" fmla="*/ 384516 w 1665990"/>
              <a:gd name="connsiteY62" fmla="*/ 197423 h 408622"/>
              <a:gd name="connsiteX63" fmla="*/ 384464 w 1665990"/>
              <a:gd name="connsiteY63" fmla="*/ 197423 h 408622"/>
              <a:gd name="connsiteX64" fmla="*/ 346323 w 1665990"/>
              <a:gd name="connsiteY64" fmla="*/ 216374 h 408622"/>
              <a:gd name="connsiteX65" fmla="*/ 344519 w 1665990"/>
              <a:gd name="connsiteY65" fmla="*/ 207544 h 408622"/>
              <a:gd name="connsiteX66" fmla="*/ 336324 w 1665990"/>
              <a:gd name="connsiteY66" fmla="*/ 200883 h 408622"/>
              <a:gd name="connsiteX67" fmla="*/ 317305 w 1665990"/>
              <a:gd name="connsiteY67" fmla="*/ 200883 h 408622"/>
              <a:gd name="connsiteX68" fmla="*/ 315811 w 1665990"/>
              <a:gd name="connsiteY68" fmla="*/ 202380 h 408622"/>
              <a:gd name="connsiteX69" fmla="*/ 315811 w 1665990"/>
              <a:gd name="connsiteY69" fmla="*/ 332769 h 408622"/>
              <a:gd name="connsiteX70" fmla="*/ 317305 w 1665990"/>
              <a:gd name="connsiteY70" fmla="*/ 334266 h 408622"/>
              <a:gd name="connsiteX71" fmla="*/ 346426 w 1665990"/>
              <a:gd name="connsiteY71" fmla="*/ 334266 h 408622"/>
              <a:gd name="connsiteX72" fmla="*/ 347921 w 1665990"/>
              <a:gd name="connsiteY72" fmla="*/ 332769 h 408622"/>
              <a:gd name="connsiteX73" fmla="*/ 347921 w 1665990"/>
              <a:gd name="connsiteY73" fmla="*/ 251902 h 408622"/>
              <a:gd name="connsiteX74" fmla="*/ 372249 w 1665990"/>
              <a:gd name="connsiteY74" fmla="*/ 227529 h 408622"/>
              <a:gd name="connsiteX75" fmla="*/ 396577 w 1665990"/>
              <a:gd name="connsiteY75" fmla="*/ 251902 h 408622"/>
              <a:gd name="connsiteX76" fmla="*/ 396577 w 1665990"/>
              <a:gd name="connsiteY76" fmla="*/ 332769 h 408622"/>
              <a:gd name="connsiteX77" fmla="*/ 398071 w 1665990"/>
              <a:gd name="connsiteY77" fmla="*/ 334266 h 408622"/>
              <a:gd name="connsiteX78" fmla="*/ 427192 w 1665990"/>
              <a:gd name="connsiteY78" fmla="*/ 334266 h 408622"/>
              <a:gd name="connsiteX79" fmla="*/ 428688 w 1665990"/>
              <a:gd name="connsiteY79" fmla="*/ 332769 h 408622"/>
              <a:gd name="connsiteX80" fmla="*/ 428688 w 1665990"/>
              <a:gd name="connsiteY80" fmla="*/ 241677 h 408622"/>
              <a:gd name="connsiteX81" fmla="*/ 384516 w 1665990"/>
              <a:gd name="connsiteY81" fmla="*/ 197423 h 408622"/>
              <a:gd name="connsiteX82" fmla="*/ 683089 w 1665990"/>
              <a:gd name="connsiteY82" fmla="*/ 216374 h 408622"/>
              <a:gd name="connsiteX83" fmla="*/ 717983 w 1665990"/>
              <a:gd name="connsiteY83" fmla="*/ 197423 h 408622"/>
              <a:gd name="connsiteX84" fmla="*/ 765506 w 1665990"/>
              <a:gd name="connsiteY84" fmla="*/ 246583 h 408622"/>
              <a:gd name="connsiteX85" fmla="*/ 765506 w 1665990"/>
              <a:gd name="connsiteY85" fmla="*/ 332717 h 408622"/>
              <a:gd name="connsiteX86" fmla="*/ 764010 w 1665990"/>
              <a:gd name="connsiteY86" fmla="*/ 334215 h 408622"/>
              <a:gd name="connsiteX87" fmla="*/ 734992 w 1665990"/>
              <a:gd name="connsiteY87" fmla="*/ 334215 h 408622"/>
              <a:gd name="connsiteX88" fmla="*/ 733446 w 1665990"/>
              <a:gd name="connsiteY88" fmla="*/ 332717 h 408622"/>
              <a:gd name="connsiteX89" fmla="*/ 733446 w 1665990"/>
              <a:gd name="connsiteY89" fmla="*/ 254226 h 408622"/>
              <a:gd name="connsiteX90" fmla="*/ 711129 w 1665990"/>
              <a:gd name="connsiteY90" fmla="*/ 227374 h 408622"/>
              <a:gd name="connsiteX91" fmla="*/ 684636 w 1665990"/>
              <a:gd name="connsiteY91" fmla="*/ 256291 h 408622"/>
              <a:gd name="connsiteX92" fmla="*/ 684636 w 1665990"/>
              <a:gd name="connsiteY92" fmla="*/ 332717 h 408622"/>
              <a:gd name="connsiteX93" fmla="*/ 683141 w 1665990"/>
              <a:gd name="connsiteY93" fmla="*/ 334215 h 408622"/>
              <a:gd name="connsiteX94" fmla="*/ 654123 w 1665990"/>
              <a:gd name="connsiteY94" fmla="*/ 334215 h 408622"/>
              <a:gd name="connsiteX95" fmla="*/ 652577 w 1665990"/>
              <a:gd name="connsiteY95" fmla="*/ 332717 h 408622"/>
              <a:gd name="connsiteX96" fmla="*/ 652577 w 1665990"/>
              <a:gd name="connsiteY96" fmla="*/ 202329 h 408622"/>
              <a:gd name="connsiteX97" fmla="*/ 654071 w 1665990"/>
              <a:gd name="connsiteY97" fmla="*/ 200831 h 408622"/>
              <a:gd name="connsiteX98" fmla="*/ 673090 w 1665990"/>
              <a:gd name="connsiteY98" fmla="*/ 200831 h 408622"/>
              <a:gd name="connsiteX99" fmla="*/ 681286 w 1665990"/>
              <a:gd name="connsiteY99" fmla="*/ 207544 h 408622"/>
              <a:gd name="connsiteX100" fmla="*/ 683089 w 1665990"/>
              <a:gd name="connsiteY100" fmla="*/ 216374 h 408622"/>
              <a:gd name="connsiteX101" fmla="*/ 1127471 w 1665990"/>
              <a:gd name="connsiteY101" fmla="*/ 276014 h 408622"/>
              <a:gd name="connsiteX102" fmla="*/ 1127471 w 1665990"/>
              <a:gd name="connsiteY102" fmla="*/ 251073 h 408622"/>
              <a:gd name="connsiteX103" fmla="*/ 1069078 w 1665990"/>
              <a:gd name="connsiteY103" fmla="*/ 192566 h 408622"/>
              <a:gd name="connsiteX104" fmla="*/ 1013566 w 1665990"/>
              <a:gd name="connsiteY104" fmla="*/ 232948 h 408622"/>
              <a:gd name="connsiteX105" fmla="*/ 1013412 w 1665990"/>
              <a:gd name="connsiteY105" fmla="*/ 233361 h 408622"/>
              <a:gd name="connsiteX106" fmla="*/ 1013291 w 1665990"/>
              <a:gd name="connsiteY106" fmla="*/ 233686 h 408622"/>
              <a:gd name="connsiteX107" fmla="*/ 1013206 w 1665990"/>
              <a:gd name="connsiteY107" fmla="*/ 233929 h 408622"/>
              <a:gd name="connsiteX108" fmla="*/ 1012948 w 1665990"/>
              <a:gd name="connsiteY108" fmla="*/ 293571 h 408622"/>
              <a:gd name="connsiteX109" fmla="*/ 1071192 w 1665990"/>
              <a:gd name="connsiteY109" fmla="*/ 338085 h 408622"/>
              <a:gd name="connsiteX110" fmla="*/ 1113872 w 1665990"/>
              <a:gd name="connsiteY110" fmla="*/ 320218 h 408622"/>
              <a:gd name="connsiteX111" fmla="*/ 1125055 w 1665990"/>
              <a:gd name="connsiteY111" fmla="*/ 304623 h 408622"/>
              <a:gd name="connsiteX112" fmla="*/ 1125513 w 1665990"/>
              <a:gd name="connsiteY112" fmla="*/ 303693 h 408622"/>
              <a:gd name="connsiteX113" fmla="*/ 1101242 w 1665990"/>
              <a:gd name="connsiteY113" fmla="*/ 291661 h 408622"/>
              <a:gd name="connsiteX114" fmla="*/ 1100773 w 1665990"/>
              <a:gd name="connsiteY114" fmla="*/ 292591 h 408622"/>
              <a:gd name="connsiteX115" fmla="*/ 1094692 w 1665990"/>
              <a:gd name="connsiteY115" fmla="*/ 301060 h 408622"/>
              <a:gd name="connsiteX116" fmla="*/ 1071244 w 1665990"/>
              <a:gd name="connsiteY116" fmla="*/ 310922 h 408622"/>
              <a:gd name="connsiteX117" fmla="*/ 1037788 w 1665990"/>
              <a:gd name="connsiteY117" fmla="*/ 276945 h 408622"/>
              <a:gd name="connsiteX118" fmla="*/ 1037788 w 1665990"/>
              <a:gd name="connsiteY118" fmla="*/ 276067 h 408622"/>
              <a:gd name="connsiteX119" fmla="*/ 1127523 w 1665990"/>
              <a:gd name="connsiteY119" fmla="*/ 276067 h 408622"/>
              <a:gd name="connsiteX120" fmla="*/ 1127471 w 1665990"/>
              <a:gd name="connsiteY120" fmla="*/ 276014 h 408622"/>
              <a:gd name="connsiteX121" fmla="*/ 1100263 w 1665990"/>
              <a:gd name="connsiteY121" fmla="*/ 248904 h 408622"/>
              <a:gd name="connsiteX122" fmla="*/ 1037788 w 1665990"/>
              <a:gd name="connsiteY122" fmla="*/ 248904 h 408622"/>
              <a:gd name="connsiteX123" fmla="*/ 1069026 w 1665990"/>
              <a:gd name="connsiteY123" fmla="*/ 219677 h 408622"/>
              <a:gd name="connsiteX124" fmla="*/ 1100263 w 1665990"/>
              <a:gd name="connsiteY124" fmla="*/ 248904 h 408622"/>
              <a:gd name="connsiteX125" fmla="*/ 994098 w 1665990"/>
              <a:gd name="connsiteY125" fmla="*/ 331630 h 408622"/>
              <a:gd name="connsiteX126" fmla="*/ 974770 w 1665990"/>
              <a:gd name="connsiteY126" fmla="*/ 336122 h 408622"/>
              <a:gd name="connsiteX127" fmla="*/ 974718 w 1665990"/>
              <a:gd name="connsiteY127" fmla="*/ 336122 h 408622"/>
              <a:gd name="connsiteX128" fmla="*/ 938949 w 1665990"/>
              <a:gd name="connsiteY128" fmla="*/ 295276 h 408622"/>
              <a:gd name="connsiteX129" fmla="*/ 938949 w 1665990"/>
              <a:gd name="connsiteY129" fmla="*/ 225873 h 408622"/>
              <a:gd name="connsiteX130" fmla="*/ 927248 w 1665990"/>
              <a:gd name="connsiteY130" fmla="*/ 225873 h 408622"/>
              <a:gd name="connsiteX131" fmla="*/ 926475 w 1665990"/>
              <a:gd name="connsiteY131" fmla="*/ 225099 h 408622"/>
              <a:gd name="connsiteX132" fmla="*/ 926475 w 1665990"/>
              <a:gd name="connsiteY132" fmla="*/ 199434 h 408622"/>
              <a:gd name="connsiteX133" fmla="*/ 927816 w 1665990"/>
              <a:gd name="connsiteY133" fmla="*/ 197988 h 408622"/>
              <a:gd name="connsiteX134" fmla="*/ 938949 w 1665990"/>
              <a:gd name="connsiteY134" fmla="*/ 184923 h 408622"/>
              <a:gd name="connsiteX135" fmla="*/ 938949 w 1665990"/>
              <a:gd name="connsiteY135" fmla="*/ 171703 h 408622"/>
              <a:gd name="connsiteX136" fmla="*/ 940443 w 1665990"/>
              <a:gd name="connsiteY136" fmla="*/ 170206 h 408622"/>
              <a:gd name="connsiteX137" fmla="*/ 968070 w 1665990"/>
              <a:gd name="connsiteY137" fmla="*/ 170206 h 408622"/>
              <a:gd name="connsiteX138" fmla="*/ 969564 w 1665990"/>
              <a:gd name="connsiteY138" fmla="*/ 171703 h 408622"/>
              <a:gd name="connsiteX139" fmla="*/ 969564 w 1665990"/>
              <a:gd name="connsiteY139" fmla="*/ 198142 h 408622"/>
              <a:gd name="connsiteX140" fmla="*/ 993738 w 1665990"/>
              <a:gd name="connsiteY140" fmla="*/ 198142 h 408622"/>
              <a:gd name="connsiteX141" fmla="*/ 994510 w 1665990"/>
              <a:gd name="connsiteY141" fmla="*/ 198918 h 408622"/>
              <a:gd name="connsiteX142" fmla="*/ 994510 w 1665990"/>
              <a:gd name="connsiteY142" fmla="*/ 225150 h 408622"/>
              <a:gd name="connsiteX143" fmla="*/ 993738 w 1665990"/>
              <a:gd name="connsiteY143" fmla="*/ 225924 h 408622"/>
              <a:gd name="connsiteX144" fmla="*/ 969564 w 1665990"/>
              <a:gd name="connsiteY144" fmla="*/ 225924 h 408622"/>
              <a:gd name="connsiteX145" fmla="*/ 969564 w 1665990"/>
              <a:gd name="connsiteY145" fmla="*/ 289285 h 408622"/>
              <a:gd name="connsiteX146" fmla="*/ 982089 w 1665990"/>
              <a:gd name="connsiteY146" fmla="*/ 306843 h 408622"/>
              <a:gd name="connsiteX147" fmla="*/ 993376 w 1665990"/>
              <a:gd name="connsiteY147" fmla="*/ 303899 h 408622"/>
              <a:gd name="connsiteX148" fmla="*/ 994150 w 1665990"/>
              <a:gd name="connsiteY148" fmla="*/ 303899 h 408622"/>
              <a:gd name="connsiteX149" fmla="*/ 994510 w 1665990"/>
              <a:gd name="connsiteY149" fmla="*/ 304519 h 408622"/>
              <a:gd name="connsiteX150" fmla="*/ 994510 w 1665990"/>
              <a:gd name="connsiteY150" fmla="*/ 330907 h 408622"/>
              <a:gd name="connsiteX151" fmla="*/ 994098 w 1665990"/>
              <a:gd name="connsiteY151" fmla="*/ 331630 h 408622"/>
              <a:gd name="connsiteX152" fmla="*/ 1282220 w 1665990"/>
              <a:gd name="connsiteY152" fmla="*/ 195866 h 408622"/>
              <a:gd name="connsiteX153" fmla="*/ 1265977 w 1665990"/>
              <a:gd name="connsiteY153" fmla="*/ 198706 h 408622"/>
              <a:gd name="connsiteX154" fmla="*/ 1243819 w 1665990"/>
              <a:gd name="connsiteY154" fmla="*/ 215798 h 408622"/>
              <a:gd name="connsiteX155" fmla="*/ 1205939 w 1665990"/>
              <a:gd name="connsiteY155" fmla="*/ 195866 h 408622"/>
              <a:gd name="connsiteX156" fmla="*/ 1173410 w 1665990"/>
              <a:gd name="connsiteY156" fmla="*/ 212391 h 408622"/>
              <a:gd name="connsiteX157" fmla="*/ 1172223 w 1665990"/>
              <a:gd name="connsiteY157" fmla="*/ 206091 h 408622"/>
              <a:gd name="connsiteX158" fmla="*/ 1164029 w 1665990"/>
              <a:gd name="connsiteY158" fmla="*/ 199274 h 408622"/>
              <a:gd name="connsiteX159" fmla="*/ 1145682 w 1665990"/>
              <a:gd name="connsiteY159" fmla="*/ 199274 h 408622"/>
              <a:gd name="connsiteX160" fmla="*/ 1143256 w 1665990"/>
              <a:gd name="connsiteY160" fmla="*/ 201700 h 408622"/>
              <a:gd name="connsiteX161" fmla="*/ 1143256 w 1665990"/>
              <a:gd name="connsiteY161" fmla="*/ 332193 h 408622"/>
              <a:gd name="connsiteX162" fmla="*/ 1145838 w 1665990"/>
              <a:gd name="connsiteY162" fmla="*/ 334774 h 408622"/>
              <a:gd name="connsiteX163" fmla="*/ 1173098 w 1665990"/>
              <a:gd name="connsiteY163" fmla="*/ 334774 h 408622"/>
              <a:gd name="connsiteX164" fmla="*/ 1175524 w 1665990"/>
              <a:gd name="connsiteY164" fmla="*/ 332348 h 408622"/>
              <a:gd name="connsiteX165" fmla="*/ 1175524 w 1665990"/>
              <a:gd name="connsiteY165" fmla="*/ 255819 h 408622"/>
              <a:gd name="connsiteX166" fmla="*/ 1199493 w 1665990"/>
              <a:gd name="connsiteY166" fmla="*/ 227933 h 408622"/>
              <a:gd name="connsiteX167" fmla="*/ 1219485 w 1665990"/>
              <a:gd name="connsiteY167" fmla="*/ 253701 h 408622"/>
              <a:gd name="connsiteX168" fmla="*/ 1219485 w 1665990"/>
              <a:gd name="connsiteY168" fmla="*/ 332193 h 408622"/>
              <a:gd name="connsiteX169" fmla="*/ 1222067 w 1665990"/>
              <a:gd name="connsiteY169" fmla="*/ 334774 h 408622"/>
              <a:gd name="connsiteX170" fmla="*/ 1249338 w 1665990"/>
              <a:gd name="connsiteY170" fmla="*/ 334774 h 408622"/>
              <a:gd name="connsiteX171" fmla="*/ 1251753 w 1665990"/>
              <a:gd name="connsiteY171" fmla="*/ 332348 h 408622"/>
              <a:gd name="connsiteX172" fmla="*/ 1251753 w 1665990"/>
              <a:gd name="connsiteY172" fmla="*/ 258349 h 408622"/>
              <a:gd name="connsiteX173" fmla="*/ 1251753 w 1665990"/>
              <a:gd name="connsiteY173" fmla="*/ 255819 h 408622"/>
              <a:gd name="connsiteX174" fmla="*/ 1275723 w 1665990"/>
              <a:gd name="connsiteY174" fmla="*/ 227933 h 408622"/>
              <a:gd name="connsiteX175" fmla="*/ 1295725 w 1665990"/>
              <a:gd name="connsiteY175" fmla="*/ 253701 h 408622"/>
              <a:gd name="connsiteX176" fmla="*/ 1295725 w 1665990"/>
              <a:gd name="connsiteY176" fmla="*/ 332193 h 408622"/>
              <a:gd name="connsiteX177" fmla="*/ 1298297 w 1665990"/>
              <a:gd name="connsiteY177" fmla="*/ 334774 h 408622"/>
              <a:gd name="connsiteX178" fmla="*/ 1325567 w 1665990"/>
              <a:gd name="connsiteY178" fmla="*/ 334774 h 408622"/>
              <a:gd name="connsiteX179" fmla="*/ 1327983 w 1665990"/>
              <a:gd name="connsiteY179" fmla="*/ 332348 h 408622"/>
              <a:gd name="connsiteX180" fmla="*/ 1327983 w 1665990"/>
              <a:gd name="connsiteY180" fmla="*/ 246110 h 408622"/>
              <a:gd name="connsiteX181" fmla="*/ 1282220 w 1665990"/>
              <a:gd name="connsiteY181" fmla="*/ 195866 h 408622"/>
              <a:gd name="connsiteX182" fmla="*/ 1379826 w 1665990"/>
              <a:gd name="connsiteY182" fmla="*/ 214558 h 408622"/>
              <a:gd name="connsiteX183" fmla="*/ 1418425 w 1665990"/>
              <a:gd name="connsiteY183" fmla="*/ 196898 h 408622"/>
              <a:gd name="connsiteX184" fmla="*/ 1418477 w 1665990"/>
              <a:gd name="connsiteY184" fmla="*/ 196949 h 408622"/>
              <a:gd name="connsiteX185" fmla="*/ 1469664 w 1665990"/>
              <a:gd name="connsiteY185" fmla="*/ 248227 h 408622"/>
              <a:gd name="connsiteX186" fmla="*/ 1469664 w 1665990"/>
              <a:gd name="connsiteY186" fmla="*/ 283496 h 408622"/>
              <a:gd name="connsiteX187" fmla="*/ 1418477 w 1665990"/>
              <a:gd name="connsiteY187" fmla="*/ 334773 h 408622"/>
              <a:gd name="connsiteX188" fmla="*/ 1381680 w 1665990"/>
              <a:gd name="connsiteY188" fmla="*/ 319127 h 408622"/>
              <a:gd name="connsiteX189" fmla="*/ 1381680 w 1665990"/>
              <a:gd name="connsiteY189" fmla="*/ 392815 h 408622"/>
              <a:gd name="connsiteX190" fmla="*/ 1380128 w 1665990"/>
              <a:gd name="connsiteY190" fmla="*/ 394314 h 408622"/>
              <a:gd name="connsiteX191" fmla="*/ 1351119 w 1665990"/>
              <a:gd name="connsiteY191" fmla="*/ 394314 h 408622"/>
              <a:gd name="connsiteX192" fmla="*/ 1349620 w 1665990"/>
              <a:gd name="connsiteY192" fmla="*/ 392815 h 408622"/>
              <a:gd name="connsiteX193" fmla="*/ 1349620 w 1665990"/>
              <a:gd name="connsiteY193" fmla="*/ 201803 h 408622"/>
              <a:gd name="connsiteX194" fmla="*/ 1351119 w 1665990"/>
              <a:gd name="connsiteY194" fmla="*/ 200306 h 408622"/>
              <a:gd name="connsiteX195" fmla="*/ 1370132 w 1665990"/>
              <a:gd name="connsiteY195" fmla="*/ 200306 h 408622"/>
              <a:gd name="connsiteX196" fmla="*/ 1378327 w 1665990"/>
              <a:gd name="connsiteY196" fmla="*/ 207019 h 408622"/>
              <a:gd name="connsiteX197" fmla="*/ 1379826 w 1665990"/>
              <a:gd name="connsiteY197" fmla="*/ 214558 h 408622"/>
              <a:gd name="connsiteX198" fmla="*/ 1409720 w 1665990"/>
              <a:gd name="connsiteY198" fmla="*/ 303480 h 408622"/>
              <a:gd name="connsiteX199" fmla="*/ 1437657 w 1665990"/>
              <a:gd name="connsiteY199" fmla="*/ 275492 h 408622"/>
              <a:gd name="connsiteX200" fmla="*/ 1437657 w 1665990"/>
              <a:gd name="connsiteY200" fmla="*/ 256231 h 408622"/>
              <a:gd name="connsiteX201" fmla="*/ 1409720 w 1665990"/>
              <a:gd name="connsiteY201" fmla="*/ 228242 h 408622"/>
              <a:gd name="connsiteX202" fmla="*/ 1381784 w 1665990"/>
              <a:gd name="connsiteY202" fmla="*/ 256231 h 408622"/>
              <a:gd name="connsiteX203" fmla="*/ 1381784 w 1665990"/>
              <a:gd name="connsiteY203" fmla="*/ 275492 h 408622"/>
              <a:gd name="connsiteX204" fmla="*/ 1409720 w 1665990"/>
              <a:gd name="connsiteY204" fmla="*/ 303480 h 408622"/>
              <a:gd name="connsiteX205" fmla="*/ 870449 w 1665990"/>
              <a:gd name="connsiteY205" fmla="*/ 327704 h 408622"/>
              <a:gd name="connsiteX206" fmla="*/ 831586 w 1665990"/>
              <a:gd name="connsiteY206" fmla="*/ 327704 h 408622"/>
              <a:gd name="connsiteX207" fmla="*/ 823752 w 1665990"/>
              <a:gd name="connsiteY207" fmla="*/ 319855 h 408622"/>
              <a:gd name="connsiteX208" fmla="*/ 831586 w 1665990"/>
              <a:gd name="connsiteY208" fmla="*/ 312007 h 408622"/>
              <a:gd name="connsiteX209" fmla="*/ 842874 w 1665990"/>
              <a:gd name="connsiteY209" fmla="*/ 312007 h 408622"/>
              <a:gd name="connsiteX210" fmla="*/ 886633 w 1665990"/>
              <a:gd name="connsiteY210" fmla="*/ 293519 h 408622"/>
              <a:gd name="connsiteX211" fmla="*/ 903436 w 1665990"/>
              <a:gd name="connsiteY211" fmla="*/ 253086 h 408622"/>
              <a:gd name="connsiteX212" fmla="*/ 892097 w 1665990"/>
              <a:gd name="connsiteY212" fmla="*/ 219263 h 408622"/>
              <a:gd name="connsiteX213" fmla="*/ 910136 w 1665990"/>
              <a:gd name="connsiteY213" fmla="*/ 199175 h 408622"/>
              <a:gd name="connsiteX214" fmla="*/ 910291 w 1665990"/>
              <a:gd name="connsiteY214" fmla="*/ 197522 h 408622"/>
              <a:gd name="connsiteX215" fmla="*/ 909261 w 1665990"/>
              <a:gd name="connsiteY215" fmla="*/ 196231 h 408622"/>
              <a:gd name="connsiteX216" fmla="*/ 888024 w 1665990"/>
              <a:gd name="connsiteY216" fmla="*/ 184872 h 408622"/>
              <a:gd name="connsiteX217" fmla="*/ 885138 w 1665990"/>
              <a:gd name="connsiteY217" fmla="*/ 185801 h 408622"/>
              <a:gd name="connsiteX218" fmla="*/ 869625 w 1665990"/>
              <a:gd name="connsiteY218" fmla="*/ 195457 h 408622"/>
              <a:gd name="connsiteX219" fmla="*/ 846018 w 1665990"/>
              <a:gd name="connsiteY219" fmla="*/ 195457 h 408622"/>
              <a:gd name="connsiteX220" fmla="*/ 845245 w 1665990"/>
              <a:gd name="connsiteY220" fmla="*/ 195457 h 408622"/>
              <a:gd name="connsiteX221" fmla="*/ 787054 w 1665990"/>
              <a:gd name="connsiteY221" fmla="*/ 253757 h 408622"/>
              <a:gd name="connsiteX222" fmla="*/ 804784 w 1665990"/>
              <a:gd name="connsiteY222" fmla="*/ 295533 h 408622"/>
              <a:gd name="connsiteX223" fmla="*/ 795353 w 1665990"/>
              <a:gd name="connsiteY223" fmla="*/ 319907 h 408622"/>
              <a:gd name="connsiteX224" fmla="*/ 800455 w 1665990"/>
              <a:gd name="connsiteY224" fmla="*/ 338342 h 408622"/>
              <a:gd name="connsiteX225" fmla="*/ 791177 w 1665990"/>
              <a:gd name="connsiteY225" fmla="*/ 386005 h 408622"/>
              <a:gd name="connsiteX226" fmla="*/ 828906 w 1665990"/>
              <a:gd name="connsiteY226" fmla="*/ 408623 h 408622"/>
              <a:gd name="connsiteX227" fmla="*/ 872202 w 1665990"/>
              <a:gd name="connsiteY227" fmla="*/ 408623 h 408622"/>
              <a:gd name="connsiteX228" fmla="*/ 902096 w 1665990"/>
              <a:gd name="connsiteY228" fmla="*/ 395351 h 408622"/>
              <a:gd name="connsiteX229" fmla="*/ 912353 w 1665990"/>
              <a:gd name="connsiteY229" fmla="*/ 364161 h 408622"/>
              <a:gd name="connsiteX230" fmla="*/ 870449 w 1665990"/>
              <a:gd name="connsiteY230" fmla="*/ 327808 h 408622"/>
              <a:gd name="connsiteX231" fmla="*/ 870449 w 1665990"/>
              <a:gd name="connsiteY231" fmla="*/ 327704 h 408622"/>
              <a:gd name="connsiteX232" fmla="*/ 884210 w 1665990"/>
              <a:gd name="connsiteY232" fmla="*/ 368240 h 408622"/>
              <a:gd name="connsiteX233" fmla="*/ 872202 w 1665990"/>
              <a:gd name="connsiteY233" fmla="*/ 380273 h 408622"/>
              <a:gd name="connsiteX234" fmla="*/ 827412 w 1665990"/>
              <a:gd name="connsiteY234" fmla="*/ 380273 h 408622"/>
              <a:gd name="connsiteX235" fmla="*/ 815402 w 1665990"/>
              <a:gd name="connsiteY235" fmla="*/ 368240 h 408622"/>
              <a:gd name="connsiteX236" fmla="*/ 827412 w 1665990"/>
              <a:gd name="connsiteY236" fmla="*/ 356209 h 408622"/>
              <a:gd name="connsiteX237" fmla="*/ 872202 w 1665990"/>
              <a:gd name="connsiteY237" fmla="*/ 356209 h 408622"/>
              <a:gd name="connsiteX238" fmla="*/ 884210 w 1665990"/>
              <a:gd name="connsiteY238" fmla="*/ 368240 h 408622"/>
              <a:gd name="connsiteX239" fmla="*/ 815402 w 1665990"/>
              <a:gd name="connsiteY239" fmla="*/ 253809 h 408622"/>
              <a:gd name="connsiteX240" fmla="*/ 845245 w 1665990"/>
              <a:gd name="connsiteY240" fmla="*/ 223910 h 408622"/>
              <a:gd name="connsiteX241" fmla="*/ 875088 w 1665990"/>
              <a:gd name="connsiteY241" fmla="*/ 253809 h 408622"/>
              <a:gd name="connsiteX242" fmla="*/ 845245 w 1665990"/>
              <a:gd name="connsiteY242" fmla="*/ 283708 h 408622"/>
              <a:gd name="connsiteX243" fmla="*/ 815402 w 1665990"/>
              <a:gd name="connsiteY243" fmla="*/ 253809 h 408622"/>
              <a:gd name="connsiteX244" fmla="*/ 628091 w 1665990"/>
              <a:gd name="connsiteY244" fmla="*/ 163957 h 408622"/>
              <a:gd name="connsiteX245" fmla="*/ 608505 w 1665990"/>
              <a:gd name="connsiteY245" fmla="*/ 183632 h 408622"/>
              <a:gd name="connsiteX246" fmla="*/ 588404 w 1665990"/>
              <a:gd name="connsiteY246" fmla="*/ 163957 h 408622"/>
              <a:gd name="connsiteX247" fmla="*/ 608505 w 1665990"/>
              <a:gd name="connsiteY247" fmla="*/ 143819 h 408622"/>
              <a:gd name="connsiteX248" fmla="*/ 628091 w 1665990"/>
              <a:gd name="connsiteY248" fmla="*/ 163957 h 408622"/>
              <a:gd name="connsiteX249" fmla="*/ 609589 w 1665990"/>
              <a:gd name="connsiteY249" fmla="*/ 202940 h 408622"/>
              <a:gd name="connsiteX250" fmla="*/ 594745 w 1665990"/>
              <a:gd name="connsiteY250" fmla="*/ 200926 h 408622"/>
              <a:gd name="connsiteX251" fmla="*/ 592889 w 1665990"/>
              <a:gd name="connsiteY251" fmla="*/ 202320 h 408622"/>
              <a:gd name="connsiteX252" fmla="*/ 592889 w 1665990"/>
              <a:gd name="connsiteY252" fmla="*/ 332657 h 408622"/>
              <a:gd name="connsiteX253" fmla="*/ 594436 w 1665990"/>
              <a:gd name="connsiteY253" fmla="*/ 334206 h 408622"/>
              <a:gd name="connsiteX254" fmla="*/ 623505 w 1665990"/>
              <a:gd name="connsiteY254" fmla="*/ 334206 h 408622"/>
              <a:gd name="connsiteX255" fmla="*/ 624999 w 1665990"/>
              <a:gd name="connsiteY255" fmla="*/ 332708 h 408622"/>
              <a:gd name="connsiteX256" fmla="*/ 624999 w 1665990"/>
              <a:gd name="connsiteY256" fmla="*/ 202630 h 408622"/>
              <a:gd name="connsiteX257" fmla="*/ 623144 w 1665990"/>
              <a:gd name="connsiteY257" fmla="*/ 201235 h 408622"/>
              <a:gd name="connsiteX258" fmla="*/ 609589 w 1665990"/>
              <a:gd name="connsiteY258" fmla="*/ 202991 h 408622"/>
              <a:gd name="connsiteX259" fmla="*/ 609589 w 1665990"/>
              <a:gd name="connsiteY259" fmla="*/ 202940 h 408622"/>
              <a:gd name="connsiteX260" fmla="*/ 257298 w 1665990"/>
              <a:gd name="connsiteY260" fmla="*/ 200926 h 408622"/>
              <a:gd name="connsiteX261" fmla="*/ 272142 w 1665990"/>
              <a:gd name="connsiteY261" fmla="*/ 202940 h 408622"/>
              <a:gd name="connsiteX262" fmla="*/ 272090 w 1665990"/>
              <a:gd name="connsiteY262" fmla="*/ 202991 h 408622"/>
              <a:gd name="connsiteX263" fmla="*/ 285646 w 1665990"/>
              <a:gd name="connsiteY263" fmla="*/ 201235 h 408622"/>
              <a:gd name="connsiteX264" fmla="*/ 287502 w 1665990"/>
              <a:gd name="connsiteY264" fmla="*/ 202630 h 408622"/>
              <a:gd name="connsiteX265" fmla="*/ 287502 w 1665990"/>
              <a:gd name="connsiteY265" fmla="*/ 332708 h 408622"/>
              <a:gd name="connsiteX266" fmla="*/ 286006 w 1665990"/>
              <a:gd name="connsiteY266" fmla="*/ 334206 h 408622"/>
              <a:gd name="connsiteX267" fmla="*/ 256937 w 1665990"/>
              <a:gd name="connsiteY267" fmla="*/ 334206 h 408622"/>
              <a:gd name="connsiteX268" fmla="*/ 255443 w 1665990"/>
              <a:gd name="connsiteY268" fmla="*/ 332657 h 408622"/>
              <a:gd name="connsiteX269" fmla="*/ 255443 w 1665990"/>
              <a:gd name="connsiteY269" fmla="*/ 202320 h 408622"/>
              <a:gd name="connsiteX270" fmla="*/ 257298 w 1665990"/>
              <a:gd name="connsiteY270" fmla="*/ 200926 h 408622"/>
              <a:gd name="connsiteX271" fmla="*/ 1586252 w 1665990"/>
              <a:gd name="connsiteY271" fmla="*/ 29234 h 408622"/>
              <a:gd name="connsiteX272" fmla="*/ 1637336 w 1665990"/>
              <a:gd name="connsiteY272" fmla="*/ 80408 h 408622"/>
              <a:gd name="connsiteX273" fmla="*/ 1644749 w 1665990"/>
              <a:gd name="connsiteY273" fmla="*/ 117382 h 408622"/>
              <a:gd name="connsiteX274" fmla="*/ 1637336 w 1665990"/>
              <a:gd name="connsiteY274" fmla="*/ 154355 h 408622"/>
              <a:gd name="connsiteX275" fmla="*/ 1586252 w 1665990"/>
              <a:gd name="connsiteY275" fmla="*/ 205529 h 408622"/>
              <a:gd name="connsiteX276" fmla="*/ 1549351 w 1665990"/>
              <a:gd name="connsiteY276" fmla="*/ 212965 h 408622"/>
              <a:gd name="connsiteX277" fmla="*/ 1512449 w 1665990"/>
              <a:gd name="connsiteY277" fmla="*/ 205529 h 408622"/>
              <a:gd name="connsiteX278" fmla="*/ 1461366 w 1665990"/>
              <a:gd name="connsiteY278" fmla="*/ 154355 h 408622"/>
              <a:gd name="connsiteX279" fmla="*/ 1453994 w 1665990"/>
              <a:gd name="connsiteY279" fmla="*/ 117382 h 408622"/>
              <a:gd name="connsiteX280" fmla="*/ 1461366 w 1665990"/>
              <a:gd name="connsiteY280" fmla="*/ 80408 h 408622"/>
              <a:gd name="connsiteX281" fmla="*/ 1512449 w 1665990"/>
              <a:gd name="connsiteY281" fmla="*/ 29234 h 408622"/>
              <a:gd name="connsiteX282" fmla="*/ 1549351 w 1665990"/>
              <a:gd name="connsiteY282" fmla="*/ 21798 h 408622"/>
              <a:gd name="connsiteX283" fmla="*/ 1586252 w 1665990"/>
              <a:gd name="connsiteY283" fmla="*/ 29234 h 408622"/>
              <a:gd name="connsiteX284" fmla="*/ 1628777 w 1665990"/>
              <a:gd name="connsiteY284" fmla="*/ 90736 h 408622"/>
              <a:gd name="connsiteX285" fmla="*/ 1594811 w 1665990"/>
              <a:gd name="connsiteY285" fmla="*/ 71836 h 408622"/>
              <a:gd name="connsiteX286" fmla="*/ 1594863 w 1665990"/>
              <a:gd name="connsiteY286" fmla="*/ 71888 h 408622"/>
              <a:gd name="connsiteX287" fmla="*/ 1575996 w 1665990"/>
              <a:gd name="connsiteY287" fmla="*/ 37857 h 408622"/>
              <a:gd name="connsiteX288" fmla="*/ 1555223 w 1665990"/>
              <a:gd name="connsiteY288" fmla="*/ 33726 h 408622"/>
              <a:gd name="connsiteX289" fmla="*/ 1580119 w 1665990"/>
              <a:gd name="connsiteY289" fmla="*/ 86605 h 408622"/>
              <a:gd name="connsiteX290" fmla="*/ 1632900 w 1665990"/>
              <a:gd name="connsiteY290" fmla="*/ 111546 h 408622"/>
              <a:gd name="connsiteX291" fmla="*/ 1628777 w 1665990"/>
              <a:gd name="connsiteY291" fmla="*/ 90736 h 408622"/>
              <a:gd name="connsiteX292" fmla="*/ 1491926 w 1665990"/>
              <a:gd name="connsiteY292" fmla="*/ 117433 h 408622"/>
              <a:gd name="connsiteX293" fmla="*/ 1526881 w 1665990"/>
              <a:gd name="connsiteY293" fmla="*/ 140000 h 408622"/>
              <a:gd name="connsiteX294" fmla="*/ 1549403 w 1665990"/>
              <a:gd name="connsiteY294" fmla="*/ 175010 h 408622"/>
              <a:gd name="connsiteX295" fmla="*/ 1571925 w 1665990"/>
              <a:gd name="connsiteY295" fmla="*/ 140000 h 408622"/>
              <a:gd name="connsiteX296" fmla="*/ 1606869 w 1665990"/>
              <a:gd name="connsiteY296" fmla="*/ 117433 h 408622"/>
              <a:gd name="connsiteX297" fmla="*/ 1571925 w 1665990"/>
              <a:gd name="connsiteY297" fmla="*/ 94867 h 408622"/>
              <a:gd name="connsiteX298" fmla="*/ 1549403 w 1665990"/>
              <a:gd name="connsiteY298" fmla="*/ 59856 h 408622"/>
              <a:gd name="connsiteX299" fmla="*/ 1526881 w 1665990"/>
              <a:gd name="connsiteY299" fmla="*/ 94867 h 408622"/>
              <a:gd name="connsiteX300" fmla="*/ 1491926 w 1665990"/>
              <a:gd name="connsiteY300" fmla="*/ 117433 h 408622"/>
              <a:gd name="connsiteX301" fmla="*/ 1522810 w 1665990"/>
              <a:gd name="connsiteY301" fmla="*/ 37857 h 408622"/>
              <a:gd name="connsiteX302" fmla="*/ 1503942 w 1665990"/>
              <a:gd name="connsiteY302" fmla="*/ 71888 h 408622"/>
              <a:gd name="connsiteX303" fmla="*/ 1503994 w 1665990"/>
              <a:gd name="connsiteY303" fmla="*/ 71836 h 408622"/>
              <a:gd name="connsiteX304" fmla="*/ 1470029 w 1665990"/>
              <a:gd name="connsiteY304" fmla="*/ 90736 h 408622"/>
              <a:gd name="connsiteX305" fmla="*/ 1465906 w 1665990"/>
              <a:gd name="connsiteY305" fmla="*/ 111546 h 408622"/>
              <a:gd name="connsiteX306" fmla="*/ 1518686 w 1665990"/>
              <a:gd name="connsiteY306" fmla="*/ 86605 h 408622"/>
              <a:gd name="connsiteX307" fmla="*/ 1543572 w 1665990"/>
              <a:gd name="connsiteY307" fmla="*/ 33726 h 408622"/>
              <a:gd name="connsiteX308" fmla="*/ 1522810 w 1665990"/>
              <a:gd name="connsiteY308" fmla="*/ 37857 h 408622"/>
              <a:gd name="connsiteX309" fmla="*/ 1470029 w 1665990"/>
              <a:gd name="connsiteY309" fmla="*/ 144027 h 408622"/>
              <a:gd name="connsiteX310" fmla="*/ 1503994 w 1665990"/>
              <a:gd name="connsiteY310" fmla="*/ 162927 h 408622"/>
              <a:gd name="connsiteX311" fmla="*/ 1503942 w 1665990"/>
              <a:gd name="connsiteY311" fmla="*/ 162875 h 408622"/>
              <a:gd name="connsiteX312" fmla="*/ 1522810 w 1665990"/>
              <a:gd name="connsiteY312" fmla="*/ 196905 h 408622"/>
              <a:gd name="connsiteX313" fmla="*/ 1543572 w 1665990"/>
              <a:gd name="connsiteY313" fmla="*/ 201036 h 408622"/>
              <a:gd name="connsiteX314" fmla="*/ 1518686 w 1665990"/>
              <a:gd name="connsiteY314" fmla="*/ 148158 h 408622"/>
              <a:gd name="connsiteX315" fmla="*/ 1465906 w 1665990"/>
              <a:gd name="connsiteY315" fmla="*/ 123217 h 408622"/>
              <a:gd name="connsiteX316" fmla="*/ 1470029 w 1665990"/>
              <a:gd name="connsiteY316" fmla="*/ 144027 h 408622"/>
              <a:gd name="connsiteX317" fmla="*/ 1575996 w 1665990"/>
              <a:gd name="connsiteY317" fmla="*/ 196905 h 408622"/>
              <a:gd name="connsiteX318" fmla="*/ 1594863 w 1665990"/>
              <a:gd name="connsiteY318" fmla="*/ 162875 h 408622"/>
              <a:gd name="connsiteX319" fmla="*/ 1594811 w 1665990"/>
              <a:gd name="connsiteY319" fmla="*/ 162927 h 408622"/>
              <a:gd name="connsiteX320" fmla="*/ 1628777 w 1665990"/>
              <a:gd name="connsiteY320" fmla="*/ 144027 h 408622"/>
              <a:gd name="connsiteX321" fmla="*/ 1632900 w 1665990"/>
              <a:gd name="connsiteY321" fmla="*/ 123217 h 408622"/>
              <a:gd name="connsiteX322" fmla="*/ 1580119 w 1665990"/>
              <a:gd name="connsiteY322" fmla="*/ 148158 h 408622"/>
              <a:gd name="connsiteX323" fmla="*/ 1555223 w 1665990"/>
              <a:gd name="connsiteY323" fmla="*/ 201036 h 408622"/>
              <a:gd name="connsiteX324" fmla="*/ 1575996 w 1665990"/>
              <a:gd name="connsiteY324" fmla="*/ 196905 h 40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Lst>
            <a:rect l="l" t="t" r="r" b="b"/>
            <a:pathLst>
              <a:path w="1665990" h="408622">
                <a:moveTo>
                  <a:pt x="1638825" y="54427"/>
                </a:moveTo>
                <a:cubicBezTo>
                  <a:pt x="1623872" y="54427"/>
                  <a:pt x="1611659" y="42241"/>
                  <a:pt x="1611659" y="27214"/>
                </a:cubicBezTo>
                <a:cubicBezTo>
                  <a:pt x="1611659" y="12187"/>
                  <a:pt x="1623831" y="0"/>
                  <a:pt x="1638825" y="0"/>
                </a:cubicBezTo>
                <a:cubicBezTo>
                  <a:pt x="1653819" y="0"/>
                  <a:pt x="1665991" y="12187"/>
                  <a:pt x="1665991" y="27214"/>
                </a:cubicBezTo>
                <a:cubicBezTo>
                  <a:pt x="1665991" y="42241"/>
                  <a:pt x="1653819" y="54427"/>
                  <a:pt x="1638825" y="54427"/>
                </a:cubicBezTo>
                <a:close/>
                <a:moveTo>
                  <a:pt x="1638825" y="11722"/>
                </a:moveTo>
                <a:cubicBezTo>
                  <a:pt x="1630266" y="11722"/>
                  <a:pt x="1623310" y="18693"/>
                  <a:pt x="1623310" y="27265"/>
                </a:cubicBezTo>
                <a:cubicBezTo>
                  <a:pt x="1623310" y="35837"/>
                  <a:pt x="1630266" y="42809"/>
                  <a:pt x="1638825" y="42809"/>
                </a:cubicBezTo>
                <a:cubicBezTo>
                  <a:pt x="1647384" y="42809"/>
                  <a:pt x="1654339" y="35837"/>
                  <a:pt x="1654339" y="27265"/>
                </a:cubicBezTo>
                <a:cubicBezTo>
                  <a:pt x="1654339" y="18693"/>
                  <a:pt x="1647384" y="11722"/>
                  <a:pt x="1638825" y="11722"/>
                </a:cubicBezTo>
                <a:close/>
                <a:moveTo>
                  <a:pt x="271684" y="183632"/>
                </a:moveTo>
                <a:cubicBezTo>
                  <a:pt x="282302" y="183632"/>
                  <a:pt x="291270" y="174853"/>
                  <a:pt x="291270" y="163957"/>
                </a:cubicBezTo>
                <a:cubicBezTo>
                  <a:pt x="291270" y="153062"/>
                  <a:pt x="282302" y="143819"/>
                  <a:pt x="271684" y="143819"/>
                </a:cubicBezTo>
                <a:cubicBezTo>
                  <a:pt x="261065" y="143819"/>
                  <a:pt x="251582" y="153062"/>
                  <a:pt x="251582" y="163957"/>
                </a:cubicBezTo>
                <a:cubicBezTo>
                  <a:pt x="251582" y="174853"/>
                  <a:pt x="260808" y="183632"/>
                  <a:pt x="271684" y="183632"/>
                </a:cubicBezTo>
                <a:close/>
                <a:moveTo>
                  <a:pt x="517689" y="197423"/>
                </a:moveTo>
                <a:cubicBezTo>
                  <a:pt x="501659" y="197423"/>
                  <a:pt x="487485" y="204239"/>
                  <a:pt x="482795" y="216374"/>
                </a:cubicBezTo>
                <a:lnTo>
                  <a:pt x="480990" y="207544"/>
                </a:lnTo>
                <a:cubicBezTo>
                  <a:pt x="480269" y="203878"/>
                  <a:pt x="476558" y="200831"/>
                  <a:pt x="472796" y="200831"/>
                </a:cubicBezTo>
                <a:lnTo>
                  <a:pt x="453776" y="200831"/>
                </a:lnTo>
                <a:cubicBezTo>
                  <a:pt x="452952" y="200831"/>
                  <a:pt x="452281" y="201502"/>
                  <a:pt x="452281" y="202329"/>
                </a:cubicBezTo>
                <a:lnTo>
                  <a:pt x="452281" y="332717"/>
                </a:lnTo>
                <a:cubicBezTo>
                  <a:pt x="452281" y="333543"/>
                  <a:pt x="452952" y="334215"/>
                  <a:pt x="453827" y="334215"/>
                </a:cubicBezTo>
                <a:lnTo>
                  <a:pt x="482795" y="334215"/>
                </a:lnTo>
                <a:cubicBezTo>
                  <a:pt x="483620" y="334215"/>
                  <a:pt x="484341" y="333543"/>
                  <a:pt x="484341" y="332717"/>
                </a:cubicBezTo>
                <a:lnTo>
                  <a:pt x="484341" y="256343"/>
                </a:lnTo>
                <a:cubicBezTo>
                  <a:pt x="484341" y="237391"/>
                  <a:pt x="495628" y="227425"/>
                  <a:pt x="510833" y="227425"/>
                </a:cubicBezTo>
                <a:cubicBezTo>
                  <a:pt x="522122" y="227425"/>
                  <a:pt x="533151" y="236100"/>
                  <a:pt x="533151" y="254278"/>
                </a:cubicBezTo>
                <a:lnTo>
                  <a:pt x="533151" y="332769"/>
                </a:lnTo>
                <a:cubicBezTo>
                  <a:pt x="533151" y="333594"/>
                  <a:pt x="533821" y="334266"/>
                  <a:pt x="534698" y="334266"/>
                </a:cubicBezTo>
                <a:lnTo>
                  <a:pt x="563715" y="334266"/>
                </a:lnTo>
                <a:cubicBezTo>
                  <a:pt x="564540" y="334266"/>
                  <a:pt x="565210" y="333594"/>
                  <a:pt x="565210" y="332769"/>
                </a:cubicBezTo>
                <a:lnTo>
                  <a:pt x="565210" y="246635"/>
                </a:lnTo>
                <a:cubicBezTo>
                  <a:pt x="565210" y="211675"/>
                  <a:pt x="540780" y="197475"/>
                  <a:pt x="517689" y="197475"/>
                </a:cubicBezTo>
                <a:lnTo>
                  <a:pt x="517689" y="197423"/>
                </a:lnTo>
                <a:close/>
                <a:moveTo>
                  <a:pt x="207974" y="149557"/>
                </a:moveTo>
                <a:lnTo>
                  <a:pt x="238640" y="149557"/>
                </a:lnTo>
                <a:lnTo>
                  <a:pt x="238589" y="149505"/>
                </a:lnTo>
                <a:cubicBezTo>
                  <a:pt x="239568" y="149505"/>
                  <a:pt x="240290" y="150486"/>
                  <a:pt x="240032" y="151416"/>
                </a:cubicBezTo>
                <a:lnTo>
                  <a:pt x="187665" y="333133"/>
                </a:lnTo>
                <a:cubicBezTo>
                  <a:pt x="187459" y="333753"/>
                  <a:pt x="186893" y="334218"/>
                  <a:pt x="186222" y="334218"/>
                </a:cubicBezTo>
                <a:lnTo>
                  <a:pt x="161225" y="334218"/>
                </a:lnTo>
                <a:cubicBezTo>
                  <a:pt x="157720" y="334218"/>
                  <a:pt x="154576" y="331998"/>
                  <a:pt x="153391" y="328692"/>
                </a:cubicBezTo>
                <a:lnTo>
                  <a:pt x="120043" y="236207"/>
                </a:lnTo>
                <a:lnTo>
                  <a:pt x="85045" y="333236"/>
                </a:lnTo>
                <a:cubicBezTo>
                  <a:pt x="84839" y="333805"/>
                  <a:pt x="84272" y="334218"/>
                  <a:pt x="83654" y="334218"/>
                </a:cubicBezTo>
                <a:lnTo>
                  <a:pt x="59017" y="334218"/>
                </a:lnTo>
                <a:cubicBezTo>
                  <a:pt x="55254" y="334218"/>
                  <a:pt x="52007" y="331739"/>
                  <a:pt x="50976" y="328175"/>
                </a:cubicBezTo>
                <a:lnTo>
                  <a:pt x="53" y="151416"/>
                </a:lnTo>
                <a:cubicBezTo>
                  <a:pt x="-205" y="150435"/>
                  <a:pt x="517" y="149505"/>
                  <a:pt x="1496" y="149505"/>
                </a:cubicBezTo>
                <a:lnTo>
                  <a:pt x="32112" y="149505"/>
                </a:lnTo>
                <a:cubicBezTo>
                  <a:pt x="32782" y="149505"/>
                  <a:pt x="33349" y="149970"/>
                  <a:pt x="33555" y="150589"/>
                </a:cubicBezTo>
                <a:lnTo>
                  <a:pt x="70408" y="278396"/>
                </a:lnTo>
                <a:lnTo>
                  <a:pt x="94684" y="211059"/>
                </a:lnTo>
                <a:cubicBezTo>
                  <a:pt x="99942" y="196445"/>
                  <a:pt x="99993" y="180385"/>
                  <a:pt x="94684" y="165720"/>
                </a:cubicBezTo>
                <a:lnTo>
                  <a:pt x="89581" y="151571"/>
                </a:lnTo>
                <a:cubicBezTo>
                  <a:pt x="89220" y="150589"/>
                  <a:pt x="89942" y="149557"/>
                  <a:pt x="90973" y="149557"/>
                </a:cubicBezTo>
                <a:lnTo>
                  <a:pt x="122207" y="149557"/>
                </a:lnTo>
                <a:cubicBezTo>
                  <a:pt x="122826" y="149557"/>
                  <a:pt x="123392" y="149919"/>
                  <a:pt x="123599" y="150538"/>
                </a:cubicBezTo>
                <a:lnTo>
                  <a:pt x="169729" y="278447"/>
                </a:lnTo>
                <a:lnTo>
                  <a:pt x="206530" y="150642"/>
                </a:lnTo>
                <a:cubicBezTo>
                  <a:pt x="206737" y="150021"/>
                  <a:pt x="207303" y="149557"/>
                  <a:pt x="207974" y="149557"/>
                </a:cubicBezTo>
                <a:close/>
                <a:moveTo>
                  <a:pt x="384516" y="197423"/>
                </a:moveTo>
                <a:lnTo>
                  <a:pt x="384464" y="197423"/>
                </a:lnTo>
                <a:cubicBezTo>
                  <a:pt x="368641" y="197423"/>
                  <a:pt x="354725" y="204911"/>
                  <a:pt x="346323" y="216374"/>
                </a:cubicBezTo>
                <a:lnTo>
                  <a:pt x="344519" y="207544"/>
                </a:lnTo>
                <a:cubicBezTo>
                  <a:pt x="343746" y="203671"/>
                  <a:pt x="340293" y="200883"/>
                  <a:pt x="336324" y="200883"/>
                </a:cubicBezTo>
                <a:lnTo>
                  <a:pt x="317305" y="200883"/>
                </a:lnTo>
                <a:cubicBezTo>
                  <a:pt x="316480" y="200883"/>
                  <a:pt x="315811" y="201554"/>
                  <a:pt x="315811" y="202380"/>
                </a:cubicBezTo>
                <a:lnTo>
                  <a:pt x="315811" y="332769"/>
                </a:lnTo>
                <a:cubicBezTo>
                  <a:pt x="315811" y="333594"/>
                  <a:pt x="316480" y="334266"/>
                  <a:pt x="317305" y="334266"/>
                </a:cubicBezTo>
                <a:lnTo>
                  <a:pt x="346426" y="334266"/>
                </a:lnTo>
                <a:cubicBezTo>
                  <a:pt x="347251" y="334266"/>
                  <a:pt x="347921" y="333594"/>
                  <a:pt x="347921" y="332769"/>
                </a:cubicBezTo>
                <a:lnTo>
                  <a:pt x="347921" y="251902"/>
                </a:lnTo>
                <a:cubicBezTo>
                  <a:pt x="347921" y="238424"/>
                  <a:pt x="358796" y="227529"/>
                  <a:pt x="372249" y="227529"/>
                </a:cubicBezTo>
                <a:cubicBezTo>
                  <a:pt x="385701" y="227529"/>
                  <a:pt x="396577" y="238424"/>
                  <a:pt x="396577" y="251902"/>
                </a:cubicBezTo>
                <a:lnTo>
                  <a:pt x="396577" y="332769"/>
                </a:lnTo>
                <a:cubicBezTo>
                  <a:pt x="396577" y="333594"/>
                  <a:pt x="397246" y="334266"/>
                  <a:pt x="398071" y="334266"/>
                </a:cubicBezTo>
                <a:lnTo>
                  <a:pt x="427192" y="334266"/>
                </a:lnTo>
                <a:cubicBezTo>
                  <a:pt x="428017" y="334266"/>
                  <a:pt x="428688" y="333594"/>
                  <a:pt x="428688" y="332769"/>
                </a:cubicBezTo>
                <a:lnTo>
                  <a:pt x="428688" y="241677"/>
                </a:lnTo>
                <a:cubicBezTo>
                  <a:pt x="428688" y="217252"/>
                  <a:pt x="408896" y="197423"/>
                  <a:pt x="384516" y="197423"/>
                </a:cubicBezTo>
                <a:close/>
                <a:moveTo>
                  <a:pt x="683089" y="216374"/>
                </a:moveTo>
                <a:cubicBezTo>
                  <a:pt x="687780" y="204239"/>
                  <a:pt x="701953" y="197423"/>
                  <a:pt x="717983" y="197423"/>
                </a:cubicBezTo>
                <a:cubicBezTo>
                  <a:pt x="741074" y="197423"/>
                  <a:pt x="765506" y="211624"/>
                  <a:pt x="765506" y="246583"/>
                </a:cubicBezTo>
                <a:lnTo>
                  <a:pt x="765506" y="332717"/>
                </a:lnTo>
                <a:cubicBezTo>
                  <a:pt x="765506" y="333543"/>
                  <a:pt x="764835" y="334215"/>
                  <a:pt x="764010" y="334215"/>
                </a:cubicBezTo>
                <a:lnTo>
                  <a:pt x="734992" y="334215"/>
                </a:lnTo>
                <a:cubicBezTo>
                  <a:pt x="734116" y="334215"/>
                  <a:pt x="733446" y="333543"/>
                  <a:pt x="733446" y="332717"/>
                </a:cubicBezTo>
                <a:lnTo>
                  <a:pt x="733446" y="254226"/>
                </a:lnTo>
                <a:cubicBezTo>
                  <a:pt x="733446" y="236049"/>
                  <a:pt x="722416" y="227374"/>
                  <a:pt x="711129" y="227374"/>
                </a:cubicBezTo>
                <a:cubicBezTo>
                  <a:pt x="695924" y="227374"/>
                  <a:pt x="684636" y="237340"/>
                  <a:pt x="684636" y="256291"/>
                </a:cubicBezTo>
                <a:lnTo>
                  <a:pt x="684636" y="332717"/>
                </a:lnTo>
                <a:cubicBezTo>
                  <a:pt x="684636" y="333543"/>
                  <a:pt x="683966" y="334215"/>
                  <a:pt x="683141" y="334215"/>
                </a:cubicBezTo>
                <a:lnTo>
                  <a:pt x="654123" y="334215"/>
                </a:lnTo>
                <a:cubicBezTo>
                  <a:pt x="653246" y="334215"/>
                  <a:pt x="652577" y="333543"/>
                  <a:pt x="652577" y="332717"/>
                </a:cubicBezTo>
                <a:lnTo>
                  <a:pt x="652577" y="202329"/>
                </a:lnTo>
                <a:cubicBezTo>
                  <a:pt x="652577" y="201502"/>
                  <a:pt x="653246" y="200831"/>
                  <a:pt x="654071" y="200831"/>
                </a:cubicBezTo>
                <a:lnTo>
                  <a:pt x="673090" y="200831"/>
                </a:lnTo>
                <a:cubicBezTo>
                  <a:pt x="676853" y="200831"/>
                  <a:pt x="680564" y="203878"/>
                  <a:pt x="681286" y="207544"/>
                </a:cubicBezTo>
                <a:lnTo>
                  <a:pt x="683089" y="216374"/>
                </a:lnTo>
                <a:close/>
                <a:moveTo>
                  <a:pt x="1127471" y="276014"/>
                </a:moveTo>
                <a:lnTo>
                  <a:pt x="1127471" y="251073"/>
                </a:lnTo>
                <a:cubicBezTo>
                  <a:pt x="1127471" y="218799"/>
                  <a:pt x="1101294" y="192566"/>
                  <a:pt x="1069078" y="192566"/>
                </a:cubicBezTo>
                <a:cubicBezTo>
                  <a:pt x="1043869" y="192566"/>
                  <a:pt x="1021555" y="208729"/>
                  <a:pt x="1013566" y="232948"/>
                </a:cubicBezTo>
                <a:lnTo>
                  <a:pt x="1013412" y="233361"/>
                </a:lnTo>
                <a:lnTo>
                  <a:pt x="1013291" y="233686"/>
                </a:lnTo>
                <a:cubicBezTo>
                  <a:pt x="1013258" y="233779"/>
                  <a:pt x="1013224" y="233872"/>
                  <a:pt x="1013206" y="233929"/>
                </a:cubicBezTo>
                <a:cubicBezTo>
                  <a:pt x="1011607" y="238731"/>
                  <a:pt x="1004031" y="264189"/>
                  <a:pt x="1012948" y="293571"/>
                </a:cubicBezTo>
                <a:cubicBezTo>
                  <a:pt x="1020318" y="319805"/>
                  <a:pt x="1044234" y="338085"/>
                  <a:pt x="1071192" y="338085"/>
                </a:cubicBezTo>
                <a:cubicBezTo>
                  <a:pt x="1087477" y="338085"/>
                  <a:pt x="1102575" y="331733"/>
                  <a:pt x="1113872" y="320218"/>
                </a:cubicBezTo>
                <a:cubicBezTo>
                  <a:pt x="1118401" y="315776"/>
                  <a:pt x="1122160" y="310509"/>
                  <a:pt x="1125055" y="304623"/>
                </a:cubicBezTo>
                <a:lnTo>
                  <a:pt x="1125513" y="303693"/>
                </a:lnTo>
                <a:lnTo>
                  <a:pt x="1101242" y="291661"/>
                </a:lnTo>
                <a:lnTo>
                  <a:pt x="1100773" y="292591"/>
                </a:lnTo>
                <a:cubicBezTo>
                  <a:pt x="1099180" y="295793"/>
                  <a:pt x="1097223" y="298529"/>
                  <a:pt x="1094692" y="301060"/>
                </a:cubicBezTo>
                <a:cubicBezTo>
                  <a:pt x="1088455" y="307411"/>
                  <a:pt x="1080157" y="310922"/>
                  <a:pt x="1071244" y="310922"/>
                </a:cubicBezTo>
                <a:cubicBezTo>
                  <a:pt x="1052793" y="310922"/>
                  <a:pt x="1037788" y="295689"/>
                  <a:pt x="1037788" y="276945"/>
                </a:cubicBezTo>
                <a:lnTo>
                  <a:pt x="1037788" y="276067"/>
                </a:lnTo>
                <a:lnTo>
                  <a:pt x="1127523" y="276067"/>
                </a:lnTo>
                <a:lnTo>
                  <a:pt x="1127471" y="276014"/>
                </a:lnTo>
                <a:close/>
                <a:moveTo>
                  <a:pt x="1100263" y="248904"/>
                </a:moveTo>
                <a:lnTo>
                  <a:pt x="1037788" y="248904"/>
                </a:lnTo>
                <a:cubicBezTo>
                  <a:pt x="1038923" y="232431"/>
                  <a:pt x="1052428" y="219677"/>
                  <a:pt x="1069026" y="219677"/>
                </a:cubicBezTo>
                <a:cubicBezTo>
                  <a:pt x="1085623" y="219677"/>
                  <a:pt x="1099180" y="232431"/>
                  <a:pt x="1100263" y="248904"/>
                </a:cubicBezTo>
                <a:close/>
                <a:moveTo>
                  <a:pt x="994098" y="331630"/>
                </a:moveTo>
                <a:cubicBezTo>
                  <a:pt x="988428" y="334522"/>
                  <a:pt x="981574" y="336122"/>
                  <a:pt x="974770" y="336122"/>
                </a:cubicBezTo>
                <a:lnTo>
                  <a:pt x="974718" y="336122"/>
                </a:lnTo>
                <a:cubicBezTo>
                  <a:pt x="957400" y="336122"/>
                  <a:pt x="938949" y="325381"/>
                  <a:pt x="938949" y="295276"/>
                </a:cubicBezTo>
                <a:lnTo>
                  <a:pt x="938949" y="225873"/>
                </a:lnTo>
                <a:lnTo>
                  <a:pt x="927248" y="225873"/>
                </a:lnTo>
                <a:cubicBezTo>
                  <a:pt x="926836" y="225873"/>
                  <a:pt x="926475" y="225512"/>
                  <a:pt x="926475" y="225099"/>
                </a:cubicBezTo>
                <a:lnTo>
                  <a:pt x="926475" y="199434"/>
                </a:lnTo>
                <a:cubicBezTo>
                  <a:pt x="926475" y="198711"/>
                  <a:pt x="927094" y="198091"/>
                  <a:pt x="927816" y="197988"/>
                </a:cubicBezTo>
                <a:cubicBezTo>
                  <a:pt x="934104" y="197007"/>
                  <a:pt x="938949" y="191533"/>
                  <a:pt x="938949" y="184923"/>
                </a:cubicBezTo>
                <a:lnTo>
                  <a:pt x="938949" y="171703"/>
                </a:lnTo>
                <a:cubicBezTo>
                  <a:pt x="938949" y="170878"/>
                  <a:pt x="939618" y="170206"/>
                  <a:pt x="940443" y="170206"/>
                </a:cubicBezTo>
                <a:lnTo>
                  <a:pt x="968070" y="170206"/>
                </a:lnTo>
                <a:cubicBezTo>
                  <a:pt x="968895" y="170206"/>
                  <a:pt x="969564" y="170878"/>
                  <a:pt x="969564" y="171703"/>
                </a:cubicBezTo>
                <a:lnTo>
                  <a:pt x="969564" y="198142"/>
                </a:lnTo>
                <a:lnTo>
                  <a:pt x="993738" y="198142"/>
                </a:lnTo>
                <a:cubicBezTo>
                  <a:pt x="994150" y="198142"/>
                  <a:pt x="994510" y="198504"/>
                  <a:pt x="994510" y="198918"/>
                </a:cubicBezTo>
                <a:lnTo>
                  <a:pt x="994510" y="225150"/>
                </a:lnTo>
                <a:cubicBezTo>
                  <a:pt x="994510" y="225563"/>
                  <a:pt x="994150" y="225924"/>
                  <a:pt x="993738" y="225924"/>
                </a:cubicBezTo>
                <a:lnTo>
                  <a:pt x="969564" y="225924"/>
                </a:lnTo>
                <a:lnTo>
                  <a:pt x="969564" y="289285"/>
                </a:lnTo>
                <a:cubicBezTo>
                  <a:pt x="969564" y="304571"/>
                  <a:pt x="977398" y="306843"/>
                  <a:pt x="982089" y="306843"/>
                </a:cubicBezTo>
                <a:cubicBezTo>
                  <a:pt x="985336" y="306843"/>
                  <a:pt x="989202" y="305810"/>
                  <a:pt x="993376" y="303899"/>
                </a:cubicBezTo>
                <a:cubicBezTo>
                  <a:pt x="993635" y="303744"/>
                  <a:pt x="993892" y="303744"/>
                  <a:pt x="994150" y="303899"/>
                </a:cubicBezTo>
                <a:cubicBezTo>
                  <a:pt x="994304" y="303951"/>
                  <a:pt x="994510" y="304158"/>
                  <a:pt x="994510" y="304519"/>
                </a:cubicBezTo>
                <a:lnTo>
                  <a:pt x="994510" y="330907"/>
                </a:lnTo>
                <a:cubicBezTo>
                  <a:pt x="994510" y="331216"/>
                  <a:pt x="994356" y="331475"/>
                  <a:pt x="994098" y="331630"/>
                </a:cubicBezTo>
                <a:close/>
                <a:moveTo>
                  <a:pt x="1282220" y="195866"/>
                </a:moveTo>
                <a:cubicBezTo>
                  <a:pt x="1281543" y="195814"/>
                  <a:pt x="1274796" y="195453"/>
                  <a:pt x="1265977" y="198706"/>
                </a:cubicBezTo>
                <a:cubicBezTo>
                  <a:pt x="1257220" y="202011"/>
                  <a:pt x="1249796" y="207743"/>
                  <a:pt x="1243819" y="215798"/>
                </a:cubicBezTo>
                <a:cubicBezTo>
                  <a:pt x="1235833" y="203301"/>
                  <a:pt x="1221807" y="195866"/>
                  <a:pt x="1205939" y="195866"/>
                </a:cubicBezTo>
                <a:cubicBezTo>
                  <a:pt x="1191195" y="195866"/>
                  <a:pt x="1178825" y="202269"/>
                  <a:pt x="1173410" y="212391"/>
                </a:cubicBezTo>
                <a:lnTo>
                  <a:pt x="1172223" y="206091"/>
                </a:lnTo>
                <a:cubicBezTo>
                  <a:pt x="1171453" y="202166"/>
                  <a:pt x="1168048" y="199274"/>
                  <a:pt x="1164029" y="199274"/>
                </a:cubicBezTo>
                <a:lnTo>
                  <a:pt x="1145682" y="199274"/>
                </a:lnTo>
                <a:cubicBezTo>
                  <a:pt x="1144339" y="199274"/>
                  <a:pt x="1143256" y="200358"/>
                  <a:pt x="1143256" y="201700"/>
                </a:cubicBezTo>
                <a:lnTo>
                  <a:pt x="1143256" y="332193"/>
                </a:lnTo>
                <a:cubicBezTo>
                  <a:pt x="1143256" y="333587"/>
                  <a:pt x="1144391" y="334774"/>
                  <a:pt x="1145838" y="334774"/>
                </a:cubicBezTo>
                <a:lnTo>
                  <a:pt x="1173098" y="334774"/>
                </a:lnTo>
                <a:cubicBezTo>
                  <a:pt x="1174441" y="334774"/>
                  <a:pt x="1175524" y="333690"/>
                  <a:pt x="1175524" y="332348"/>
                </a:cubicBezTo>
                <a:lnTo>
                  <a:pt x="1175524" y="255819"/>
                </a:lnTo>
                <a:cubicBezTo>
                  <a:pt x="1175524" y="238623"/>
                  <a:pt x="1184697" y="227933"/>
                  <a:pt x="1199493" y="227933"/>
                </a:cubicBezTo>
                <a:cubicBezTo>
                  <a:pt x="1209437" y="227933"/>
                  <a:pt x="1219485" y="235885"/>
                  <a:pt x="1219485" y="253701"/>
                </a:cubicBezTo>
                <a:lnTo>
                  <a:pt x="1219485" y="332193"/>
                </a:lnTo>
                <a:cubicBezTo>
                  <a:pt x="1219485" y="333587"/>
                  <a:pt x="1220620" y="334774"/>
                  <a:pt x="1222067" y="334774"/>
                </a:cubicBezTo>
                <a:lnTo>
                  <a:pt x="1249338" y="334774"/>
                </a:lnTo>
                <a:cubicBezTo>
                  <a:pt x="1250670" y="334774"/>
                  <a:pt x="1251753" y="333690"/>
                  <a:pt x="1251753" y="332348"/>
                </a:cubicBezTo>
                <a:lnTo>
                  <a:pt x="1251753" y="258349"/>
                </a:lnTo>
                <a:lnTo>
                  <a:pt x="1251753" y="255819"/>
                </a:lnTo>
                <a:cubicBezTo>
                  <a:pt x="1251753" y="238623"/>
                  <a:pt x="1260927" y="227933"/>
                  <a:pt x="1275723" y="227933"/>
                </a:cubicBezTo>
                <a:cubicBezTo>
                  <a:pt x="1285667" y="227933"/>
                  <a:pt x="1295725" y="235885"/>
                  <a:pt x="1295725" y="253701"/>
                </a:cubicBezTo>
                <a:lnTo>
                  <a:pt x="1295725" y="332193"/>
                </a:lnTo>
                <a:cubicBezTo>
                  <a:pt x="1295725" y="333587"/>
                  <a:pt x="1296860" y="334774"/>
                  <a:pt x="1298297" y="334774"/>
                </a:cubicBezTo>
                <a:lnTo>
                  <a:pt x="1325567" y="334774"/>
                </a:lnTo>
                <a:cubicBezTo>
                  <a:pt x="1326900" y="334774"/>
                  <a:pt x="1327983" y="333690"/>
                  <a:pt x="1327983" y="332348"/>
                </a:cubicBezTo>
                <a:lnTo>
                  <a:pt x="1327983" y="246110"/>
                </a:lnTo>
                <a:cubicBezTo>
                  <a:pt x="1327983" y="209085"/>
                  <a:pt x="1303347" y="195917"/>
                  <a:pt x="1282220" y="195866"/>
                </a:cubicBezTo>
                <a:close/>
                <a:moveTo>
                  <a:pt x="1379826" y="214558"/>
                </a:moveTo>
                <a:cubicBezTo>
                  <a:pt x="1389208" y="203766"/>
                  <a:pt x="1403015" y="196898"/>
                  <a:pt x="1418425" y="196898"/>
                </a:cubicBezTo>
                <a:lnTo>
                  <a:pt x="1418477" y="196949"/>
                </a:lnTo>
                <a:cubicBezTo>
                  <a:pt x="1446726" y="196949"/>
                  <a:pt x="1469664" y="219928"/>
                  <a:pt x="1469664" y="248227"/>
                </a:cubicBezTo>
                <a:lnTo>
                  <a:pt x="1469664" y="283496"/>
                </a:lnTo>
                <a:cubicBezTo>
                  <a:pt x="1469664" y="311794"/>
                  <a:pt x="1446778" y="334773"/>
                  <a:pt x="1418477" y="334773"/>
                </a:cubicBezTo>
                <a:cubicBezTo>
                  <a:pt x="1403993" y="334773"/>
                  <a:pt x="1391009" y="328783"/>
                  <a:pt x="1381680" y="319127"/>
                </a:cubicBezTo>
                <a:lnTo>
                  <a:pt x="1381680" y="392815"/>
                </a:lnTo>
                <a:cubicBezTo>
                  <a:pt x="1381680" y="393642"/>
                  <a:pt x="1380961" y="394314"/>
                  <a:pt x="1380128" y="394314"/>
                </a:cubicBezTo>
                <a:lnTo>
                  <a:pt x="1351119" y="394314"/>
                </a:lnTo>
                <a:cubicBezTo>
                  <a:pt x="1350286" y="394314"/>
                  <a:pt x="1349620" y="393642"/>
                  <a:pt x="1349620" y="392815"/>
                </a:cubicBezTo>
                <a:lnTo>
                  <a:pt x="1349620" y="201803"/>
                </a:lnTo>
                <a:cubicBezTo>
                  <a:pt x="1349620" y="200978"/>
                  <a:pt x="1350286" y="200306"/>
                  <a:pt x="1351119" y="200306"/>
                </a:cubicBezTo>
                <a:lnTo>
                  <a:pt x="1370132" y="200306"/>
                </a:lnTo>
                <a:cubicBezTo>
                  <a:pt x="1373902" y="200306"/>
                  <a:pt x="1377608" y="203353"/>
                  <a:pt x="1378327" y="207019"/>
                </a:cubicBezTo>
                <a:lnTo>
                  <a:pt x="1379826" y="214558"/>
                </a:lnTo>
                <a:close/>
                <a:moveTo>
                  <a:pt x="1409720" y="303480"/>
                </a:moveTo>
                <a:cubicBezTo>
                  <a:pt x="1425131" y="303480"/>
                  <a:pt x="1437657" y="290932"/>
                  <a:pt x="1437657" y="275492"/>
                </a:cubicBezTo>
                <a:lnTo>
                  <a:pt x="1437657" y="256231"/>
                </a:lnTo>
                <a:cubicBezTo>
                  <a:pt x="1437657" y="240791"/>
                  <a:pt x="1425131" y="228242"/>
                  <a:pt x="1409720" y="228242"/>
                </a:cubicBezTo>
                <a:cubicBezTo>
                  <a:pt x="1394310" y="228242"/>
                  <a:pt x="1381784" y="240791"/>
                  <a:pt x="1381784" y="256231"/>
                </a:cubicBezTo>
                <a:lnTo>
                  <a:pt x="1381784" y="275492"/>
                </a:lnTo>
                <a:cubicBezTo>
                  <a:pt x="1381784" y="290932"/>
                  <a:pt x="1394310" y="303480"/>
                  <a:pt x="1409720" y="303480"/>
                </a:cubicBezTo>
                <a:close/>
                <a:moveTo>
                  <a:pt x="870449" y="327704"/>
                </a:moveTo>
                <a:lnTo>
                  <a:pt x="831586" y="327704"/>
                </a:lnTo>
                <a:cubicBezTo>
                  <a:pt x="827257" y="327704"/>
                  <a:pt x="823752" y="324193"/>
                  <a:pt x="823752" y="319855"/>
                </a:cubicBezTo>
                <a:cubicBezTo>
                  <a:pt x="823752" y="315518"/>
                  <a:pt x="827257" y="312007"/>
                  <a:pt x="831586" y="312007"/>
                </a:cubicBezTo>
                <a:lnTo>
                  <a:pt x="842874" y="312007"/>
                </a:lnTo>
                <a:cubicBezTo>
                  <a:pt x="859058" y="312007"/>
                  <a:pt x="875036" y="305241"/>
                  <a:pt x="886633" y="293519"/>
                </a:cubicBezTo>
                <a:cubicBezTo>
                  <a:pt x="897612" y="282366"/>
                  <a:pt x="903591" y="268009"/>
                  <a:pt x="903436" y="253086"/>
                </a:cubicBezTo>
                <a:cubicBezTo>
                  <a:pt x="903282" y="240848"/>
                  <a:pt x="899365" y="229125"/>
                  <a:pt x="892097" y="219263"/>
                </a:cubicBezTo>
                <a:cubicBezTo>
                  <a:pt x="900756" y="214719"/>
                  <a:pt x="905910" y="206920"/>
                  <a:pt x="910136" y="199175"/>
                </a:cubicBezTo>
                <a:cubicBezTo>
                  <a:pt x="910395" y="198659"/>
                  <a:pt x="910498" y="198091"/>
                  <a:pt x="910291" y="197522"/>
                </a:cubicBezTo>
                <a:cubicBezTo>
                  <a:pt x="910136" y="196954"/>
                  <a:pt x="909776" y="196490"/>
                  <a:pt x="909261" y="196231"/>
                </a:cubicBezTo>
                <a:lnTo>
                  <a:pt x="888024" y="184872"/>
                </a:lnTo>
                <a:cubicBezTo>
                  <a:pt x="886994" y="184355"/>
                  <a:pt x="885706" y="184768"/>
                  <a:pt x="885138" y="185801"/>
                </a:cubicBezTo>
                <a:cubicBezTo>
                  <a:pt x="879881" y="195457"/>
                  <a:pt x="878902" y="195457"/>
                  <a:pt x="869625" y="195457"/>
                </a:cubicBezTo>
                <a:lnTo>
                  <a:pt x="846018" y="195457"/>
                </a:lnTo>
                <a:lnTo>
                  <a:pt x="845245" y="195457"/>
                </a:lnTo>
                <a:cubicBezTo>
                  <a:pt x="813186" y="195457"/>
                  <a:pt x="787054" y="221587"/>
                  <a:pt x="787054" y="253757"/>
                </a:cubicBezTo>
                <a:cubicBezTo>
                  <a:pt x="787054" y="269404"/>
                  <a:pt x="793548" y="284586"/>
                  <a:pt x="804784" y="295533"/>
                </a:cubicBezTo>
                <a:cubicBezTo>
                  <a:pt x="798703" y="302194"/>
                  <a:pt x="795353" y="310818"/>
                  <a:pt x="795353" y="319907"/>
                </a:cubicBezTo>
                <a:cubicBezTo>
                  <a:pt x="795353" y="326362"/>
                  <a:pt x="797105" y="332713"/>
                  <a:pt x="800455" y="338342"/>
                </a:cubicBezTo>
                <a:cubicBezTo>
                  <a:pt x="786951" y="350529"/>
                  <a:pt x="783240" y="369584"/>
                  <a:pt x="791177" y="386005"/>
                </a:cubicBezTo>
                <a:cubicBezTo>
                  <a:pt x="797827" y="399741"/>
                  <a:pt x="812619" y="408623"/>
                  <a:pt x="828906" y="408623"/>
                </a:cubicBezTo>
                <a:lnTo>
                  <a:pt x="872202" y="408623"/>
                </a:lnTo>
                <a:cubicBezTo>
                  <a:pt x="883541" y="408623"/>
                  <a:pt x="894417" y="403769"/>
                  <a:pt x="902096" y="395351"/>
                </a:cubicBezTo>
                <a:cubicBezTo>
                  <a:pt x="909827" y="386779"/>
                  <a:pt x="913487" y="375729"/>
                  <a:pt x="912353" y="364161"/>
                </a:cubicBezTo>
                <a:cubicBezTo>
                  <a:pt x="910342" y="343764"/>
                  <a:pt x="891943" y="327808"/>
                  <a:pt x="870449" y="327808"/>
                </a:cubicBezTo>
                <a:lnTo>
                  <a:pt x="870449" y="327704"/>
                </a:lnTo>
                <a:close/>
                <a:moveTo>
                  <a:pt x="884210" y="368240"/>
                </a:moveTo>
                <a:cubicBezTo>
                  <a:pt x="884210" y="374902"/>
                  <a:pt x="878799" y="380273"/>
                  <a:pt x="872202" y="380273"/>
                </a:cubicBezTo>
                <a:lnTo>
                  <a:pt x="827412" y="380273"/>
                </a:lnTo>
                <a:cubicBezTo>
                  <a:pt x="820762" y="380273"/>
                  <a:pt x="815402" y="374902"/>
                  <a:pt x="815402" y="368240"/>
                </a:cubicBezTo>
                <a:cubicBezTo>
                  <a:pt x="815402" y="361580"/>
                  <a:pt x="820814" y="356209"/>
                  <a:pt x="827412" y="356209"/>
                </a:cubicBezTo>
                <a:lnTo>
                  <a:pt x="872202" y="356209"/>
                </a:lnTo>
                <a:cubicBezTo>
                  <a:pt x="878799" y="356209"/>
                  <a:pt x="884210" y="361631"/>
                  <a:pt x="884210" y="368240"/>
                </a:cubicBezTo>
                <a:close/>
                <a:moveTo>
                  <a:pt x="815402" y="253809"/>
                </a:moveTo>
                <a:cubicBezTo>
                  <a:pt x="815402" y="237337"/>
                  <a:pt x="828803" y="223910"/>
                  <a:pt x="845245" y="223910"/>
                </a:cubicBezTo>
                <a:cubicBezTo>
                  <a:pt x="861687" y="223910"/>
                  <a:pt x="875088" y="237337"/>
                  <a:pt x="875088" y="253809"/>
                </a:cubicBezTo>
                <a:cubicBezTo>
                  <a:pt x="875088" y="270282"/>
                  <a:pt x="861687" y="283708"/>
                  <a:pt x="845245" y="283708"/>
                </a:cubicBezTo>
                <a:cubicBezTo>
                  <a:pt x="828803" y="283708"/>
                  <a:pt x="815402" y="270282"/>
                  <a:pt x="815402" y="253809"/>
                </a:cubicBezTo>
                <a:close/>
                <a:moveTo>
                  <a:pt x="628091" y="163957"/>
                </a:moveTo>
                <a:cubicBezTo>
                  <a:pt x="628091" y="174853"/>
                  <a:pt x="619123" y="183632"/>
                  <a:pt x="608505" y="183632"/>
                </a:cubicBezTo>
                <a:cubicBezTo>
                  <a:pt x="597629" y="183632"/>
                  <a:pt x="588404" y="174853"/>
                  <a:pt x="588404" y="163957"/>
                </a:cubicBezTo>
                <a:cubicBezTo>
                  <a:pt x="588404" y="153062"/>
                  <a:pt x="597888" y="143819"/>
                  <a:pt x="608505" y="143819"/>
                </a:cubicBezTo>
                <a:cubicBezTo>
                  <a:pt x="619123" y="143819"/>
                  <a:pt x="628091" y="153062"/>
                  <a:pt x="628091" y="163957"/>
                </a:cubicBezTo>
                <a:close/>
                <a:moveTo>
                  <a:pt x="609589" y="202940"/>
                </a:moveTo>
                <a:cubicBezTo>
                  <a:pt x="604486" y="202940"/>
                  <a:pt x="599487" y="202217"/>
                  <a:pt x="594745" y="200926"/>
                </a:cubicBezTo>
                <a:cubicBezTo>
                  <a:pt x="593816" y="200667"/>
                  <a:pt x="592889" y="201339"/>
                  <a:pt x="592889" y="202320"/>
                </a:cubicBezTo>
                <a:lnTo>
                  <a:pt x="592889" y="332657"/>
                </a:lnTo>
                <a:cubicBezTo>
                  <a:pt x="592889" y="333483"/>
                  <a:pt x="593559" y="334206"/>
                  <a:pt x="594436" y="334206"/>
                </a:cubicBezTo>
                <a:lnTo>
                  <a:pt x="623505" y="334206"/>
                </a:lnTo>
                <a:cubicBezTo>
                  <a:pt x="624330" y="334206"/>
                  <a:pt x="624999" y="333535"/>
                  <a:pt x="624999" y="332708"/>
                </a:cubicBezTo>
                <a:lnTo>
                  <a:pt x="624999" y="202630"/>
                </a:lnTo>
                <a:cubicBezTo>
                  <a:pt x="624999" y="201649"/>
                  <a:pt x="624072" y="200978"/>
                  <a:pt x="623144" y="201235"/>
                </a:cubicBezTo>
                <a:cubicBezTo>
                  <a:pt x="618814" y="202372"/>
                  <a:pt x="614279" y="202991"/>
                  <a:pt x="609589" y="202991"/>
                </a:cubicBezTo>
                <a:lnTo>
                  <a:pt x="609589" y="202940"/>
                </a:lnTo>
                <a:close/>
                <a:moveTo>
                  <a:pt x="257298" y="200926"/>
                </a:moveTo>
                <a:cubicBezTo>
                  <a:pt x="262040" y="202217"/>
                  <a:pt x="267039" y="202940"/>
                  <a:pt x="272142" y="202940"/>
                </a:cubicBezTo>
                <a:lnTo>
                  <a:pt x="272090" y="202991"/>
                </a:lnTo>
                <a:cubicBezTo>
                  <a:pt x="276781" y="202991"/>
                  <a:pt x="281317" y="202372"/>
                  <a:pt x="285646" y="201235"/>
                </a:cubicBezTo>
                <a:cubicBezTo>
                  <a:pt x="286625" y="200978"/>
                  <a:pt x="287502" y="201649"/>
                  <a:pt x="287502" y="202630"/>
                </a:cubicBezTo>
                <a:lnTo>
                  <a:pt x="287502" y="332708"/>
                </a:lnTo>
                <a:cubicBezTo>
                  <a:pt x="287502" y="333535"/>
                  <a:pt x="286831" y="334206"/>
                  <a:pt x="286006" y="334206"/>
                </a:cubicBezTo>
                <a:lnTo>
                  <a:pt x="256937" y="334206"/>
                </a:lnTo>
                <a:cubicBezTo>
                  <a:pt x="256112" y="334206"/>
                  <a:pt x="255443" y="333483"/>
                  <a:pt x="255443" y="332657"/>
                </a:cubicBezTo>
                <a:lnTo>
                  <a:pt x="255443" y="202320"/>
                </a:lnTo>
                <a:cubicBezTo>
                  <a:pt x="255443" y="201339"/>
                  <a:pt x="256370" y="200667"/>
                  <a:pt x="257298" y="200926"/>
                </a:cubicBezTo>
                <a:close/>
                <a:moveTo>
                  <a:pt x="1586252" y="29234"/>
                </a:moveTo>
                <a:cubicBezTo>
                  <a:pt x="1589605" y="55931"/>
                  <a:pt x="1610680" y="77051"/>
                  <a:pt x="1637336" y="80408"/>
                </a:cubicBezTo>
                <a:cubicBezTo>
                  <a:pt x="1642125" y="91768"/>
                  <a:pt x="1644749" y="104265"/>
                  <a:pt x="1644749" y="117382"/>
                </a:cubicBezTo>
                <a:cubicBezTo>
                  <a:pt x="1644749" y="130498"/>
                  <a:pt x="1642125" y="142994"/>
                  <a:pt x="1637336" y="154355"/>
                </a:cubicBezTo>
                <a:cubicBezTo>
                  <a:pt x="1610680" y="157712"/>
                  <a:pt x="1589605" y="178831"/>
                  <a:pt x="1586252" y="205529"/>
                </a:cubicBezTo>
                <a:cubicBezTo>
                  <a:pt x="1574913" y="210332"/>
                  <a:pt x="1562439" y="212965"/>
                  <a:pt x="1549351" y="212965"/>
                </a:cubicBezTo>
                <a:cubicBezTo>
                  <a:pt x="1536262" y="212965"/>
                  <a:pt x="1523788" y="210332"/>
                  <a:pt x="1512449" y="205529"/>
                </a:cubicBezTo>
                <a:cubicBezTo>
                  <a:pt x="1509096" y="178831"/>
                  <a:pt x="1488011" y="157712"/>
                  <a:pt x="1461366" y="154355"/>
                </a:cubicBezTo>
                <a:cubicBezTo>
                  <a:pt x="1456628" y="142994"/>
                  <a:pt x="1453994" y="130498"/>
                  <a:pt x="1453994" y="117382"/>
                </a:cubicBezTo>
                <a:cubicBezTo>
                  <a:pt x="1453994" y="104265"/>
                  <a:pt x="1456628" y="91768"/>
                  <a:pt x="1461366" y="80408"/>
                </a:cubicBezTo>
                <a:cubicBezTo>
                  <a:pt x="1488011" y="77051"/>
                  <a:pt x="1509096" y="55931"/>
                  <a:pt x="1512449" y="29234"/>
                </a:cubicBezTo>
                <a:cubicBezTo>
                  <a:pt x="1523788" y="24431"/>
                  <a:pt x="1536262" y="21798"/>
                  <a:pt x="1549351" y="21798"/>
                </a:cubicBezTo>
                <a:cubicBezTo>
                  <a:pt x="1562439" y="21798"/>
                  <a:pt x="1574913" y="24431"/>
                  <a:pt x="1586252" y="29234"/>
                </a:cubicBezTo>
                <a:close/>
                <a:moveTo>
                  <a:pt x="1628777" y="90736"/>
                </a:moveTo>
                <a:cubicBezTo>
                  <a:pt x="1615990" y="87741"/>
                  <a:pt x="1604141" y="81183"/>
                  <a:pt x="1594811" y="71836"/>
                </a:cubicBezTo>
                <a:lnTo>
                  <a:pt x="1594863" y="71888"/>
                </a:lnTo>
                <a:cubicBezTo>
                  <a:pt x="1585534" y="62541"/>
                  <a:pt x="1578985" y="50664"/>
                  <a:pt x="1575996" y="37857"/>
                </a:cubicBezTo>
                <a:cubicBezTo>
                  <a:pt x="1569291" y="35585"/>
                  <a:pt x="1562335" y="34191"/>
                  <a:pt x="1555223" y="33726"/>
                </a:cubicBezTo>
                <a:cubicBezTo>
                  <a:pt x="1557077" y="53607"/>
                  <a:pt x="1565948" y="72404"/>
                  <a:pt x="1580119" y="86605"/>
                </a:cubicBezTo>
                <a:cubicBezTo>
                  <a:pt x="1594291" y="100805"/>
                  <a:pt x="1613054" y="109687"/>
                  <a:pt x="1632900" y="111546"/>
                </a:cubicBezTo>
                <a:cubicBezTo>
                  <a:pt x="1632379" y="104420"/>
                  <a:pt x="1631047" y="97449"/>
                  <a:pt x="1628777" y="90736"/>
                </a:cubicBezTo>
                <a:close/>
                <a:moveTo>
                  <a:pt x="1491926" y="117433"/>
                </a:moveTo>
                <a:cubicBezTo>
                  <a:pt x="1504921" y="122339"/>
                  <a:pt x="1516874" y="129981"/>
                  <a:pt x="1526881" y="140000"/>
                </a:cubicBezTo>
                <a:cubicBezTo>
                  <a:pt x="1536877" y="149966"/>
                  <a:pt x="1544509" y="161946"/>
                  <a:pt x="1549403" y="175010"/>
                </a:cubicBezTo>
                <a:cubicBezTo>
                  <a:pt x="1554297" y="161997"/>
                  <a:pt x="1561929" y="150017"/>
                  <a:pt x="1571925" y="140000"/>
                </a:cubicBezTo>
                <a:cubicBezTo>
                  <a:pt x="1581869" y="129981"/>
                  <a:pt x="1593833" y="122339"/>
                  <a:pt x="1606869" y="117433"/>
                </a:cubicBezTo>
                <a:cubicBezTo>
                  <a:pt x="1593885" y="112528"/>
                  <a:pt x="1581921" y="104885"/>
                  <a:pt x="1571925" y="94867"/>
                </a:cubicBezTo>
                <a:cubicBezTo>
                  <a:pt x="1561929" y="84901"/>
                  <a:pt x="1554297" y="72920"/>
                  <a:pt x="1549403" y="59856"/>
                </a:cubicBezTo>
                <a:cubicBezTo>
                  <a:pt x="1544509" y="72869"/>
                  <a:pt x="1536877" y="84849"/>
                  <a:pt x="1526881" y="94867"/>
                </a:cubicBezTo>
                <a:cubicBezTo>
                  <a:pt x="1516926" y="104885"/>
                  <a:pt x="1504973" y="112528"/>
                  <a:pt x="1491926" y="117433"/>
                </a:cubicBezTo>
                <a:close/>
                <a:moveTo>
                  <a:pt x="1522810" y="37857"/>
                </a:moveTo>
                <a:cubicBezTo>
                  <a:pt x="1519811" y="50664"/>
                  <a:pt x="1513272" y="62541"/>
                  <a:pt x="1503942" y="71888"/>
                </a:cubicBezTo>
                <a:lnTo>
                  <a:pt x="1503994" y="71836"/>
                </a:lnTo>
                <a:cubicBezTo>
                  <a:pt x="1494665" y="81183"/>
                  <a:pt x="1482805" y="87741"/>
                  <a:pt x="1470029" y="90736"/>
                </a:cubicBezTo>
                <a:cubicBezTo>
                  <a:pt x="1467759" y="97449"/>
                  <a:pt x="1466364" y="104420"/>
                  <a:pt x="1465906" y="111546"/>
                </a:cubicBezTo>
                <a:cubicBezTo>
                  <a:pt x="1485741" y="109687"/>
                  <a:pt x="1504505" y="100805"/>
                  <a:pt x="1518686" y="86605"/>
                </a:cubicBezTo>
                <a:cubicBezTo>
                  <a:pt x="1532857" y="72404"/>
                  <a:pt x="1541718" y="53607"/>
                  <a:pt x="1543572" y="33726"/>
                </a:cubicBezTo>
                <a:cubicBezTo>
                  <a:pt x="1536460" y="34243"/>
                  <a:pt x="1529505" y="35585"/>
                  <a:pt x="1522810" y="37857"/>
                </a:cubicBezTo>
                <a:close/>
                <a:moveTo>
                  <a:pt x="1470029" y="144027"/>
                </a:moveTo>
                <a:cubicBezTo>
                  <a:pt x="1482805" y="147023"/>
                  <a:pt x="1494665" y="153580"/>
                  <a:pt x="1503994" y="162927"/>
                </a:cubicBezTo>
                <a:lnTo>
                  <a:pt x="1503942" y="162875"/>
                </a:lnTo>
                <a:cubicBezTo>
                  <a:pt x="1513272" y="172222"/>
                  <a:pt x="1519811" y="184099"/>
                  <a:pt x="1522810" y="196905"/>
                </a:cubicBezTo>
                <a:cubicBezTo>
                  <a:pt x="1529505" y="199178"/>
                  <a:pt x="1536460" y="200572"/>
                  <a:pt x="1543572" y="201036"/>
                </a:cubicBezTo>
                <a:cubicBezTo>
                  <a:pt x="1541718" y="181155"/>
                  <a:pt x="1532857" y="162359"/>
                  <a:pt x="1518686" y="148158"/>
                </a:cubicBezTo>
                <a:cubicBezTo>
                  <a:pt x="1504505" y="133957"/>
                  <a:pt x="1485741" y="125075"/>
                  <a:pt x="1465906" y="123217"/>
                </a:cubicBezTo>
                <a:cubicBezTo>
                  <a:pt x="1466416" y="130342"/>
                  <a:pt x="1467759" y="137314"/>
                  <a:pt x="1470029" y="144027"/>
                </a:cubicBezTo>
                <a:close/>
                <a:moveTo>
                  <a:pt x="1575996" y="196905"/>
                </a:moveTo>
                <a:cubicBezTo>
                  <a:pt x="1578985" y="184099"/>
                  <a:pt x="1585534" y="172222"/>
                  <a:pt x="1594863" y="162875"/>
                </a:cubicBezTo>
                <a:lnTo>
                  <a:pt x="1594811" y="162927"/>
                </a:lnTo>
                <a:cubicBezTo>
                  <a:pt x="1604141" y="153580"/>
                  <a:pt x="1615990" y="147023"/>
                  <a:pt x="1628777" y="144027"/>
                </a:cubicBezTo>
                <a:cubicBezTo>
                  <a:pt x="1631047" y="137314"/>
                  <a:pt x="1632432" y="130342"/>
                  <a:pt x="1632900" y="123217"/>
                </a:cubicBezTo>
                <a:cubicBezTo>
                  <a:pt x="1613054" y="125075"/>
                  <a:pt x="1594291" y="133957"/>
                  <a:pt x="1580119" y="148158"/>
                </a:cubicBezTo>
                <a:cubicBezTo>
                  <a:pt x="1565948" y="162359"/>
                  <a:pt x="1557077" y="181155"/>
                  <a:pt x="1555223" y="201036"/>
                </a:cubicBezTo>
                <a:cubicBezTo>
                  <a:pt x="1562335" y="200520"/>
                  <a:pt x="1569291" y="199178"/>
                  <a:pt x="1575996" y="196905"/>
                </a:cubicBezTo>
                <a:close/>
              </a:path>
            </a:pathLst>
          </a:custGeom>
          <a:solidFill>
            <a:srgbClr val="FFFFFF"/>
          </a:solidFill>
          <a:ln w="10412" cap="flat">
            <a:noFill/>
            <a:prstDash val="solid"/>
            <a:miter/>
          </a:ln>
        </p:spPr>
        <p:txBody>
          <a:bodyPr rtlCol="0" anchor="ctr"/>
          <a:lstStyle/>
          <a:p>
            <a:endParaRPr lang="en-GB" b="0" i="0" noProof="0" dirty="0">
              <a:latin typeface="Poppins" pitchFamily="2" charset="77"/>
            </a:endParaRPr>
          </a:p>
        </p:txBody>
      </p:sp>
      <p:sp>
        <p:nvSpPr>
          <p:cNvPr id="11" name="Platshållare för text 64">
            <a:extLst>
              <a:ext uri="{FF2B5EF4-FFF2-40B4-BE49-F238E27FC236}">
                <a16:creationId xmlns:a16="http://schemas.microsoft.com/office/drawing/2014/main" id="{8FC527F1-16B0-DE57-5B72-88B69010603E}"/>
              </a:ext>
            </a:extLst>
          </p:cNvPr>
          <p:cNvSpPr>
            <a:spLocks noGrp="1"/>
          </p:cNvSpPr>
          <p:nvPr>
            <p:ph type="body" sz="quarter" idx="12" hasCustomPrompt="1"/>
          </p:nvPr>
        </p:nvSpPr>
        <p:spPr>
          <a:xfrm>
            <a:off x="2157348" y="4283803"/>
            <a:ext cx="7877305" cy="357502"/>
          </a:xfrm>
        </p:spPr>
        <p:txBody>
          <a:bodyPr anchor="t" anchorCtr="0"/>
          <a:lstStyle>
            <a:lvl1pPr algn="ctr">
              <a:lnSpc>
                <a:spcPct val="100000"/>
              </a:lnSpc>
              <a:defRPr sz="1800" b="0" i="0">
                <a:solidFill>
                  <a:schemeClr val="bg1"/>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or </a:t>
            </a:r>
            <a:r>
              <a:rPr lang="sv-SE" dirty="0" err="1"/>
              <a:t>name</a:t>
            </a:r>
            <a:r>
              <a:rPr lang="sv-SE" dirty="0"/>
              <a:t> </a:t>
            </a:r>
            <a:r>
              <a:rPr lang="sv-SE" dirty="0" err="1"/>
              <a:t>of</a:t>
            </a:r>
            <a:r>
              <a:rPr lang="sv-SE" dirty="0"/>
              <a:t> the </a:t>
            </a:r>
            <a:r>
              <a:rPr lang="sv-SE" dirty="0" err="1"/>
              <a:t>author</a:t>
            </a:r>
            <a:r>
              <a:rPr lang="sv-SE" dirty="0"/>
              <a:t> </a:t>
            </a:r>
            <a:endParaRPr lang="en-US" dirty="0"/>
          </a:p>
        </p:txBody>
      </p:sp>
      <p:sp>
        <p:nvSpPr>
          <p:cNvPr id="4" name="Título 6">
            <a:extLst>
              <a:ext uri="{FF2B5EF4-FFF2-40B4-BE49-F238E27FC236}">
                <a16:creationId xmlns:a16="http://schemas.microsoft.com/office/drawing/2014/main" id="{F9F02EB7-1D6E-B74F-3477-262B32C9FF2A}"/>
              </a:ext>
            </a:extLst>
          </p:cNvPr>
          <p:cNvSpPr>
            <a:spLocks noGrp="1"/>
          </p:cNvSpPr>
          <p:nvPr>
            <p:ph type="title" hasCustomPrompt="1"/>
          </p:nvPr>
        </p:nvSpPr>
        <p:spPr>
          <a:xfrm>
            <a:off x="2157348" y="2322173"/>
            <a:ext cx="7877305" cy="1710072"/>
          </a:xfrm>
        </p:spPr>
        <p:txBody>
          <a:bodyPr anchor="b"/>
          <a:lstStyle>
            <a:lvl1pPr algn="ctr">
              <a:lnSpc>
                <a:spcPct val="90000"/>
              </a:lnSpc>
              <a:defRPr sz="6000" b="1" i="0">
                <a:solidFill>
                  <a:schemeClr val="bg1"/>
                </a:solidFill>
                <a:latin typeface="Poppins SemiBold" pitchFamily="2" charset="77"/>
                <a:cs typeface="Poppins SemiBold" pitchFamily="2" charset="77"/>
              </a:defRPr>
            </a:lvl1pPr>
          </a:lstStyle>
          <a:p>
            <a:r>
              <a:rPr lang="en-US" dirty="0"/>
              <a:t>A nice title of presentation</a:t>
            </a:r>
            <a:endParaRPr lang="en-GB" noProof="0" dirty="0"/>
          </a:p>
        </p:txBody>
      </p:sp>
    </p:spTree>
    <p:extLst>
      <p:ext uri="{BB962C8B-B14F-4D97-AF65-F5344CB8AC3E}">
        <p14:creationId xmlns:p14="http://schemas.microsoft.com/office/powerpoint/2010/main" val="2570345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 title 15">
    <p:spTree>
      <p:nvGrpSpPr>
        <p:cNvPr id="1" name=""/>
        <p:cNvGrpSpPr/>
        <p:nvPr/>
      </p:nvGrpSpPr>
      <p:grpSpPr>
        <a:xfrm>
          <a:off x="0" y="0"/>
          <a:ext cx="0" cy="0"/>
          <a:chOff x="0" y="0"/>
          <a:chExt cx="0" cy="0"/>
        </a:xfrm>
      </p:grpSpPr>
      <p:pic>
        <p:nvPicPr>
          <p:cNvPr id="7" name="Bildobjekt 6" descr="En bild som visar skärmbild, svart, Grafik, design&#10;&#10;Automatiskt genererad beskrivning">
            <a:extLst>
              <a:ext uri="{FF2B5EF4-FFF2-40B4-BE49-F238E27FC236}">
                <a16:creationId xmlns:a16="http://schemas.microsoft.com/office/drawing/2014/main" id="{4F81BB93-7BE4-C345-46FE-3BA1DFF364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 y="-10"/>
            <a:ext cx="12192003" cy="6857246"/>
          </a:xfrm>
          <a:prstGeom prst="rect">
            <a:avLst/>
          </a:prstGeom>
        </p:spPr>
      </p:pic>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85765" y="-2660265"/>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59" name="Título 6">
            <a:extLst>
              <a:ext uri="{FF2B5EF4-FFF2-40B4-BE49-F238E27FC236}">
                <a16:creationId xmlns:a16="http://schemas.microsoft.com/office/drawing/2014/main" id="{9D541678-8169-8FEE-B128-2B217771A31B}"/>
              </a:ext>
            </a:extLst>
          </p:cNvPr>
          <p:cNvSpPr>
            <a:spLocks noGrp="1"/>
          </p:cNvSpPr>
          <p:nvPr>
            <p:ph type="title" hasCustomPrompt="1"/>
          </p:nvPr>
        </p:nvSpPr>
        <p:spPr>
          <a:xfrm>
            <a:off x="1054660" y="2388434"/>
            <a:ext cx="5215134" cy="1710072"/>
          </a:xfrm>
        </p:spPr>
        <p:txBody>
          <a:bodyPr anchor="b"/>
          <a:lstStyle>
            <a:lvl1pPr algn="l">
              <a:lnSpc>
                <a:spcPct val="90000"/>
              </a:lnSpc>
              <a:defRPr sz="6000" b="1" i="0">
                <a:solidFill>
                  <a:schemeClr val="tx1"/>
                </a:solidFill>
                <a:latin typeface="Poppins SemiBold" pitchFamily="2" charset="77"/>
                <a:cs typeface="Poppins SemiBold" pitchFamily="2" charset="77"/>
              </a:defRPr>
            </a:lvl1pPr>
          </a:lstStyle>
          <a:p>
            <a:r>
              <a:rPr lang="en-US" dirty="0"/>
              <a:t>A nice title of presentation</a:t>
            </a:r>
            <a:endParaRPr lang="en-GB" noProof="0" dirty="0"/>
          </a:p>
        </p:txBody>
      </p:sp>
      <p:pic>
        <p:nvPicPr>
          <p:cNvPr id="10" name="Bildobjekt 9" descr="En bild som visar svart, cirkel&#10;&#10;Automatiskt genererad beskrivning">
            <a:extLst>
              <a:ext uri="{FF2B5EF4-FFF2-40B4-BE49-F238E27FC236}">
                <a16:creationId xmlns:a16="http://schemas.microsoft.com/office/drawing/2014/main" id="{E50DB973-8878-EB3C-50E5-E1AD01651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67059" y="3020169"/>
            <a:ext cx="2662172" cy="3849757"/>
          </a:xfrm>
          <a:prstGeom prst="rect">
            <a:avLst/>
          </a:prstGeom>
        </p:spPr>
      </p:pic>
      <p:sp>
        <p:nvSpPr>
          <p:cNvPr id="4" name="Platshållare för text 64">
            <a:extLst>
              <a:ext uri="{FF2B5EF4-FFF2-40B4-BE49-F238E27FC236}">
                <a16:creationId xmlns:a16="http://schemas.microsoft.com/office/drawing/2014/main" id="{10CFC2EC-093E-921F-507B-B15E10CA04CC}"/>
              </a:ext>
            </a:extLst>
          </p:cNvPr>
          <p:cNvSpPr>
            <a:spLocks noGrp="1"/>
          </p:cNvSpPr>
          <p:nvPr>
            <p:ph type="body" sz="quarter" idx="12" hasCustomPrompt="1"/>
          </p:nvPr>
        </p:nvSpPr>
        <p:spPr>
          <a:xfrm>
            <a:off x="1054659" y="4350064"/>
            <a:ext cx="5215134" cy="357502"/>
          </a:xfrm>
        </p:spPr>
        <p:txBody>
          <a:bodyPr anchor="t" anchorCtr="0"/>
          <a:lstStyle>
            <a:lvl1pPr algn="l">
              <a:lnSpc>
                <a:spcPct val="100000"/>
              </a:lnSpc>
              <a:defRPr sz="1800" b="0" i="0">
                <a:solidFill>
                  <a:schemeClr val="tx1"/>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or </a:t>
            </a:r>
            <a:r>
              <a:rPr lang="sv-SE" dirty="0" err="1"/>
              <a:t>name</a:t>
            </a:r>
            <a:r>
              <a:rPr lang="sv-SE" dirty="0"/>
              <a:t> </a:t>
            </a:r>
            <a:r>
              <a:rPr lang="sv-SE" dirty="0" err="1"/>
              <a:t>of</a:t>
            </a:r>
            <a:r>
              <a:rPr lang="sv-SE" dirty="0"/>
              <a:t> the </a:t>
            </a:r>
            <a:r>
              <a:rPr lang="sv-SE" dirty="0" err="1"/>
              <a:t>author</a:t>
            </a:r>
            <a:r>
              <a:rPr lang="sv-SE" dirty="0"/>
              <a:t> </a:t>
            </a:r>
            <a:endParaRPr lang="en-US" dirty="0"/>
          </a:p>
        </p:txBody>
      </p:sp>
      <p:pic>
        <p:nvPicPr>
          <p:cNvPr id="5" name="Bildobjekt 4" descr="En bild som visar cirkel, måne&#10;&#10;Automatiskt genererad beskrivning">
            <a:extLst>
              <a:ext uri="{FF2B5EF4-FFF2-40B4-BE49-F238E27FC236}">
                <a16:creationId xmlns:a16="http://schemas.microsoft.com/office/drawing/2014/main" id="{27E34971-3099-5AEB-87CF-848978A30FD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261857" y="0"/>
            <a:ext cx="2301204" cy="2093843"/>
          </a:xfrm>
          <a:prstGeom prst="rect">
            <a:avLst/>
          </a:prstGeom>
        </p:spPr>
      </p:pic>
      <p:pic>
        <p:nvPicPr>
          <p:cNvPr id="2" name="Bildobjekt 1" descr="En bild som visar Teckensnitt, Grafik, grafisk design, design&#10;&#10;Automatiskt genererad beskrivning">
            <a:extLst>
              <a:ext uri="{FF2B5EF4-FFF2-40B4-BE49-F238E27FC236}">
                <a16:creationId xmlns:a16="http://schemas.microsoft.com/office/drawing/2014/main" id="{94CA02F7-DB91-9253-F179-5A5662BEF68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8770" y="-7511"/>
            <a:ext cx="2109321" cy="911629"/>
          </a:xfrm>
          <a:prstGeom prst="rect">
            <a:avLst/>
          </a:prstGeom>
        </p:spPr>
      </p:pic>
      <p:sp>
        <p:nvSpPr>
          <p:cNvPr id="22" name="Platshållare för bild 21">
            <a:extLst>
              <a:ext uri="{FF2B5EF4-FFF2-40B4-BE49-F238E27FC236}">
                <a16:creationId xmlns:a16="http://schemas.microsoft.com/office/drawing/2014/main" id="{0353C01F-9F1B-F9D1-1C4E-86006C9D6ED1}"/>
              </a:ext>
            </a:extLst>
          </p:cNvPr>
          <p:cNvSpPr>
            <a:spLocks noGrp="1"/>
          </p:cNvSpPr>
          <p:nvPr>
            <p:ph type="pic" sz="quarter" idx="13"/>
          </p:nvPr>
        </p:nvSpPr>
        <p:spPr>
          <a:xfrm>
            <a:off x="7451264" y="691384"/>
            <a:ext cx="3815945" cy="5474458"/>
          </a:xfrm>
          <a:custGeom>
            <a:avLst/>
            <a:gdLst>
              <a:gd name="connsiteX0" fmla="*/ 220371 w 3815945"/>
              <a:gd name="connsiteY0" fmla="*/ 0 h 5474458"/>
              <a:gd name="connsiteX1" fmla="*/ 3595574 w 3815945"/>
              <a:gd name="connsiteY1" fmla="*/ 0 h 5474458"/>
              <a:gd name="connsiteX2" fmla="*/ 3815945 w 3815945"/>
              <a:gd name="connsiteY2" fmla="*/ 220371 h 5474458"/>
              <a:gd name="connsiteX3" fmla="*/ 3815945 w 3815945"/>
              <a:gd name="connsiteY3" fmla="*/ 5254087 h 5474458"/>
              <a:gd name="connsiteX4" fmla="*/ 3595574 w 3815945"/>
              <a:gd name="connsiteY4" fmla="*/ 5474458 h 5474458"/>
              <a:gd name="connsiteX5" fmla="*/ 220371 w 3815945"/>
              <a:gd name="connsiteY5" fmla="*/ 5474458 h 5474458"/>
              <a:gd name="connsiteX6" fmla="*/ 0 w 3815945"/>
              <a:gd name="connsiteY6" fmla="*/ 5254087 h 5474458"/>
              <a:gd name="connsiteX7" fmla="*/ 0 w 3815945"/>
              <a:gd name="connsiteY7" fmla="*/ 220371 h 5474458"/>
              <a:gd name="connsiteX8" fmla="*/ 220371 w 3815945"/>
              <a:gd name="connsiteY8" fmla="*/ 0 h 547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5945" h="5474458">
                <a:moveTo>
                  <a:pt x="220371" y="0"/>
                </a:moveTo>
                <a:lnTo>
                  <a:pt x="3595574" y="0"/>
                </a:lnTo>
                <a:cubicBezTo>
                  <a:pt x="3717282" y="0"/>
                  <a:pt x="3815945" y="98663"/>
                  <a:pt x="3815945" y="220371"/>
                </a:cubicBezTo>
                <a:lnTo>
                  <a:pt x="3815945" y="5254087"/>
                </a:lnTo>
                <a:cubicBezTo>
                  <a:pt x="3815945" y="5375795"/>
                  <a:pt x="3717282" y="5474458"/>
                  <a:pt x="3595574" y="5474458"/>
                </a:cubicBezTo>
                <a:lnTo>
                  <a:pt x="220371" y="5474458"/>
                </a:lnTo>
                <a:cubicBezTo>
                  <a:pt x="98663" y="5474458"/>
                  <a:pt x="0" y="5375795"/>
                  <a:pt x="0" y="5254087"/>
                </a:cubicBezTo>
                <a:lnTo>
                  <a:pt x="0" y="220371"/>
                </a:lnTo>
                <a:cubicBezTo>
                  <a:pt x="0" y="98663"/>
                  <a:pt x="98663" y="0"/>
                  <a:pt x="220371" y="0"/>
                </a:cubicBezTo>
                <a:close/>
              </a:path>
            </a:pathLst>
          </a:custGeom>
        </p:spPr>
        <p:txBody>
          <a:bodyPr wrap="square">
            <a:noAutofit/>
          </a:bodyPr>
          <a:lstStyle/>
          <a:p>
            <a:r>
              <a:rPr lang="sv-SE"/>
              <a:t>Klicka på ikonen för att lägga till en bild</a:t>
            </a:r>
            <a:endParaRPr lang="en-US"/>
          </a:p>
        </p:txBody>
      </p:sp>
    </p:spTree>
    <p:extLst>
      <p:ext uri="{BB962C8B-B14F-4D97-AF65-F5344CB8AC3E}">
        <p14:creationId xmlns:p14="http://schemas.microsoft.com/office/powerpoint/2010/main" val="977727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 title 19">
    <p:spTree>
      <p:nvGrpSpPr>
        <p:cNvPr id="1" name=""/>
        <p:cNvGrpSpPr/>
        <p:nvPr/>
      </p:nvGrpSpPr>
      <p:grpSpPr>
        <a:xfrm>
          <a:off x="0" y="0"/>
          <a:ext cx="0" cy="0"/>
          <a:chOff x="0" y="0"/>
          <a:chExt cx="0" cy="0"/>
        </a:xfrm>
      </p:grpSpPr>
      <p:pic>
        <p:nvPicPr>
          <p:cNvPr id="7" name="Bildobjekt 6" descr="En bild som visar skärmbild, svart, Grafik, design&#10;&#10;Automatiskt genererad beskrivning">
            <a:extLst>
              <a:ext uri="{FF2B5EF4-FFF2-40B4-BE49-F238E27FC236}">
                <a16:creationId xmlns:a16="http://schemas.microsoft.com/office/drawing/2014/main" id="{4F81BB93-7BE4-C345-46FE-3BA1DFF364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 y="-10"/>
            <a:ext cx="12192003" cy="6857246"/>
          </a:xfrm>
          <a:prstGeom prst="rect">
            <a:avLst/>
          </a:prstGeom>
        </p:spPr>
      </p:pic>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10" name="Bildobjekt 9" descr="En bild som visar svart, cirkel&#10;&#10;Automatiskt genererad beskrivning">
            <a:extLst>
              <a:ext uri="{FF2B5EF4-FFF2-40B4-BE49-F238E27FC236}">
                <a16:creationId xmlns:a16="http://schemas.microsoft.com/office/drawing/2014/main" id="{E50DB973-8878-EB3C-50E5-E1AD01651C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67059" y="3020169"/>
            <a:ext cx="2662172" cy="3849757"/>
          </a:xfrm>
          <a:prstGeom prst="rect">
            <a:avLst/>
          </a:prstGeom>
        </p:spPr>
      </p:pic>
      <p:pic>
        <p:nvPicPr>
          <p:cNvPr id="5" name="Bildobjekt 4" descr="En bild som visar cirkel, måne&#10;&#10;Automatiskt genererad beskrivning">
            <a:extLst>
              <a:ext uri="{FF2B5EF4-FFF2-40B4-BE49-F238E27FC236}">
                <a16:creationId xmlns:a16="http://schemas.microsoft.com/office/drawing/2014/main" id="{27E34971-3099-5AEB-87CF-848978A30FD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261857" y="0"/>
            <a:ext cx="2301204" cy="2093843"/>
          </a:xfrm>
          <a:prstGeom prst="rect">
            <a:avLst/>
          </a:prstGeom>
        </p:spPr>
      </p:pic>
      <p:pic>
        <p:nvPicPr>
          <p:cNvPr id="2" name="Bildobjekt 1" descr="En bild som visar Teckensnitt, Grafik, grafisk design, design&#10;&#10;Automatiskt genererad beskrivning">
            <a:extLst>
              <a:ext uri="{FF2B5EF4-FFF2-40B4-BE49-F238E27FC236}">
                <a16:creationId xmlns:a16="http://schemas.microsoft.com/office/drawing/2014/main" id="{BCAEFF6C-9C4B-E1CA-267E-6396D8DF2CF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8770" y="-7511"/>
            <a:ext cx="2109321" cy="911629"/>
          </a:xfrm>
          <a:prstGeom prst="rect">
            <a:avLst/>
          </a:prstGeom>
        </p:spPr>
      </p:pic>
      <p:sp>
        <p:nvSpPr>
          <p:cNvPr id="8" name="Platshållare för text 64">
            <a:extLst>
              <a:ext uri="{FF2B5EF4-FFF2-40B4-BE49-F238E27FC236}">
                <a16:creationId xmlns:a16="http://schemas.microsoft.com/office/drawing/2014/main" id="{F3804105-14DD-9B5F-216A-0DC2CB3D43BD}"/>
              </a:ext>
            </a:extLst>
          </p:cNvPr>
          <p:cNvSpPr>
            <a:spLocks noGrp="1"/>
          </p:cNvSpPr>
          <p:nvPr>
            <p:ph type="body" sz="quarter" idx="12" hasCustomPrompt="1"/>
          </p:nvPr>
        </p:nvSpPr>
        <p:spPr>
          <a:xfrm>
            <a:off x="1054659" y="4350064"/>
            <a:ext cx="5215134" cy="357502"/>
          </a:xfrm>
        </p:spPr>
        <p:txBody>
          <a:bodyPr anchor="t" anchorCtr="0"/>
          <a:lstStyle>
            <a:lvl1pPr algn="l">
              <a:lnSpc>
                <a:spcPct val="100000"/>
              </a:lnSpc>
              <a:defRPr sz="1800" b="0" i="0">
                <a:solidFill>
                  <a:schemeClr val="tx1"/>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or </a:t>
            </a:r>
            <a:r>
              <a:rPr lang="sv-SE" dirty="0" err="1"/>
              <a:t>name</a:t>
            </a:r>
            <a:r>
              <a:rPr lang="sv-SE" dirty="0"/>
              <a:t> </a:t>
            </a:r>
            <a:r>
              <a:rPr lang="sv-SE" dirty="0" err="1"/>
              <a:t>of</a:t>
            </a:r>
            <a:r>
              <a:rPr lang="sv-SE" dirty="0"/>
              <a:t> the </a:t>
            </a:r>
            <a:r>
              <a:rPr lang="sv-SE" dirty="0" err="1"/>
              <a:t>author</a:t>
            </a:r>
            <a:r>
              <a:rPr lang="sv-SE" dirty="0"/>
              <a:t> </a:t>
            </a:r>
            <a:endParaRPr lang="en-US" dirty="0"/>
          </a:p>
        </p:txBody>
      </p:sp>
      <p:sp>
        <p:nvSpPr>
          <p:cNvPr id="6" name="Título 6">
            <a:extLst>
              <a:ext uri="{FF2B5EF4-FFF2-40B4-BE49-F238E27FC236}">
                <a16:creationId xmlns:a16="http://schemas.microsoft.com/office/drawing/2014/main" id="{6440526A-34EC-6DE5-9EBA-0A7498AA3218}"/>
              </a:ext>
            </a:extLst>
          </p:cNvPr>
          <p:cNvSpPr>
            <a:spLocks noGrp="1"/>
          </p:cNvSpPr>
          <p:nvPr>
            <p:ph type="title" hasCustomPrompt="1"/>
          </p:nvPr>
        </p:nvSpPr>
        <p:spPr>
          <a:xfrm>
            <a:off x="1054660" y="2388434"/>
            <a:ext cx="5215134" cy="1710072"/>
          </a:xfrm>
        </p:spPr>
        <p:txBody>
          <a:bodyPr anchor="b"/>
          <a:lstStyle>
            <a:lvl1pPr algn="l">
              <a:lnSpc>
                <a:spcPct val="90000"/>
              </a:lnSpc>
              <a:defRPr sz="6000" b="1" i="0">
                <a:solidFill>
                  <a:schemeClr val="tx1"/>
                </a:solidFill>
                <a:latin typeface="Poppins SemiBold" pitchFamily="2" charset="77"/>
                <a:cs typeface="Poppins SemiBold" pitchFamily="2" charset="77"/>
              </a:defRPr>
            </a:lvl1pPr>
          </a:lstStyle>
          <a:p>
            <a:r>
              <a:rPr lang="en-US" dirty="0"/>
              <a:t>A nice title of presentation</a:t>
            </a:r>
            <a:endParaRPr lang="en-GB" noProof="0" dirty="0"/>
          </a:p>
        </p:txBody>
      </p:sp>
      <p:sp>
        <p:nvSpPr>
          <p:cNvPr id="4" name="Platshållare för bild 21">
            <a:extLst>
              <a:ext uri="{FF2B5EF4-FFF2-40B4-BE49-F238E27FC236}">
                <a16:creationId xmlns:a16="http://schemas.microsoft.com/office/drawing/2014/main" id="{BDEFFE25-B43F-CFAB-F6D1-9004026E3534}"/>
              </a:ext>
            </a:extLst>
          </p:cNvPr>
          <p:cNvSpPr>
            <a:spLocks noGrp="1"/>
          </p:cNvSpPr>
          <p:nvPr>
            <p:ph type="pic" sz="quarter" idx="13"/>
          </p:nvPr>
        </p:nvSpPr>
        <p:spPr>
          <a:xfrm>
            <a:off x="7451264" y="691384"/>
            <a:ext cx="3815945" cy="5474458"/>
          </a:xfrm>
          <a:custGeom>
            <a:avLst/>
            <a:gdLst>
              <a:gd name="connsiteX0" fmla="*/ 220371 w 3815945"/>
              <a:gd name="connsiteY0" fmla="*/ 0 h 5474458"/>
              <a:gd name="connsiteX1" fmla="*/ 3595574 w 3815945"/>
              <a:gd name="connsiteY1" fmla="*/ 0 h 5474458"/>
              <a:gd name="connsiteX2" fmla="*/ 3815945 w 3815945"/>
              <a:gd name="connsiteY2" fmla="*/ 220371 h 5474458"/>
              <a:gd name="connsiteX3" fmla="*/ 3815945 w 3815945"/>
              <a:gd name="connsiteY3" fmla="*/ 5254087 h 5474458"/>
              <a:gd name="connsiteX4" fmla="*/ 3595574 w 3815945"/>
              <a:gd name="connsiteY4" fmla="*/ 5474458 h 5474458"/>
              <a:gd name="connsiteX5" fmla="*/ 220371 w 3815945"/>
              <a:gd name="connsiteY5" fmla="*/ 5474458 h 5474458"/>
              <a:gd name="connsiteX6" fmla="*/ 0 w 3815945"/>
              <a:gd name="connsiteY6" fmla="*/ 5254087 h 5474458"/>
              <a:gd name="connsiteX7" fmla="*/ 0 w 3815945"/>
              <a:gd name="connsiteY7" fmla="*/ 220371 h 5474458"/>
              <a:gd name="connsiteX8" fmla="*/ 220371 w 3815945"/>
              <a:gd name="connsiteY8" fmla="*/ 0 h 547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5945" h="5474458">
                <a:moveTo>
                  <a:pt x="220371" y="0"/>
                </a:moveTo>
                <a:lnTo>
                  <a:pt x="3595574" y="0"/>
                </a:lnTo>
                <a:cubicBezTo>
                  <a:pt x="3717282" y="0"/>
                  <a:pt x="3815945" y="98663"/>
                  <a:pt x="3815945" y="220371"/>
                </a:cubicBezTo>
                <a:lnTo>
                  <a:pt x="3815945" y="5254087"/>
                </a:lnTo>
                <a:cubicBezTo>
                  <a:pt x="3815945" y="5375795"/>
                  <a:pt x="3717282" y="5474458"/>
                  <a:pt x="3595574" y="5474458"/>
                </a:cubicBezTo>
                <a:lnTo>
                  <a:pt x="220371" y="5474458"/>
                </a:lnTo>
                <a:cubicBezTo>
                  <a:pt x="98663" y="5474458"/>
                  <a:pt x="0" y="5375795"/>
                  <a:pt x="0" y="5254087"/>
                </a:cubicBezTo>
                <a:lnTo>
                  <a:pt x="0" y="220371"/>
                </a:lnTo>
                <a:cubicBezTo>
                  <a:pt x="0" y="98663"/>
                  <a:pt x="98663" y="0"/>
                  <a:pt x="220371" y="0"/>
                </a:cubicBezTo>
                <a:close/>
              </a:path>
            </a:pathLst>
          </a:custGeom>
        </p:spPr>
        <p:txBody>
          <a:bodyPr wrap="square">
            <a:noAutofit/>
          </a:bodyPr>
          <a:lstStyle/>
          <a:p>
            <a:r>
              <a:rPr lang="sv-SE"/>
              <a:t>Klicka på ikonen för att lägga till en bild</a:t>
            </a:r>
            <a:endParaRPr lang="en-US"/>
          </a:p>
        </p:txBody>
      </p:sp>
    </p:spTree>
    <p:extLst>
      <p:ext uri="{BB962C8B-B14F-4D97-AF65-F5344CB8AC3E}">
        <p14:creationId xmlns:p14="http://schemas.microsoft.com/office/powerpoint/2010/main" val="1297024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 title 23">
    <p:spTree>
      <p:nvGrpSpPr>
        <p:cNvPr id="1" name=""/>
        <p:cNvGrpSpPr/>
        <p:nvPr/>
      </p:nvGrpSpPr>
      <p:grpSpPr>
        <a:xfrm>
          <a:off x="0" y="0"/>
          <a:ext cx="0" cy="0"/>
          <a:chOff x="0" y="0"/>
          <a:chExt cx="0" cy="0"/>
        </a:xfrm>
      </p:grpSpPr>
      <p:pic>
        <p:nvPicPr>
          <p:cNvPr id="7" name="Bildobjekt 6" descr="En bild som visar skärmbild, svart, Grafik, design&#10;&#10;Automatiskt genererad beskrivning">
            <a:extLst>
              <a:ext uri="{FF2B5EF4-FFF2-40B4-BE49-F238E27FC236}">
                <a16:creationId xmlns:a16="http://schemas.microsoft.com/office/drawing/2014/main" id="{4F81BB93-7BE4-C345-46FE-3BA1DFF364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 y="-10"/>
            <a:ext cx="12192003" cy="6857246"/>
          </a:xfrm>
          <a:prstGeom prst="rect">
            <a:avLst/>
          </a:prstGeom>
        </p:spPr>
      </p:pic>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rgbClr val="7F26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5" name="Bildobjekt 4" descr="En bild som visar cirkel, måne&#10;&#10;Automatiskt genererad beskrivning">
            <a:extLst>
              <a:ext uri="{FF2B5EF4-FFF2-40B4-BE49-F238E27FC236}">
                <a16:creationId xmlns:a16="http://schemas.microsoft.com/office/drawing/2014/main" id="{27E34971-3099-5AEB-87CF-848978A30FD7}"/>
              </a:ext>
            </a:extLst>
          </p:cNvPr>
          <p:cNvPicPr>
            <a:picLocks noChangeAspect="1"/>
          </p:cNvPicPr>
          <p:nvPr userDrawn="1"/>
        </p:nvPicPr>
        <p:blipFill>
          <a:blip r:embed="rId4" cstate="screen">
            <a:alphaModFix amt="42000"/>
            <a:extLst>
              <a:ext uri="{28A0092B-C50C-407E-A947-70E740481C1C}">
                <a14:useLocalDpi xmlns:a14="http://schemas.microsoft.com/office/drawing/2010/main"/>
              </a:ext>
            </a:extLst>
          </a:blip>
          <a:stretch>
            <a:fillRect/>
          </a:stretch>
        </p:blipFill>
        <p:spPr>
          <a:xfrm>
            <a:off x="10261857" y="0"/>
            <a:ext cx="2301204" cy="2093843"/>
          </a:xfrm>
          <a:prstGeom prst="rect">
            <a:avLst/>
          </a:prstGeom>
        </p:spPr>
      </p:pic>
      <p:sp>
        <p:nvSpPr>
          <p:cNvPr id="2" name="Gráfico 4">
            <a:extLst>
              <a:ext uri="{FF2B5EF4-FFF2-40B4-BE49-F238E27FC236}">
                <a16:creationId xmlns:a16="http://schemas.microsoft.com/office/drawing/2014/main" id="{EB341F71-3B42-75C4-2765-8A13587ED433}"/>
              </a:ext>
            </a:extLst>
          </p:cNvPr>
          <p:cNvSpPr/>
          <p:nvPr userDrawn="1"/>
        </p:nvSpPr>
        <p:spPr>
          <a:xfrm>
            <a:off x="314231" y="221354"/>
            <a:ext cx="1549738" cy="380109"/>
          </a:xfrm>
          <a:custGeom>
            <a:avLst/>
            <a:gdLst>
              <a:gd name="connsiteX0" fmla="*/ 1638825 w 1665990"/>
              <a:gd name="connsiteY0" fmla="*/ 54427 h 408622"/>
              <a:gd name="connsiteX1" fmla="*/ 1611659 w 1665990"/>
              <a:gd name="connsiteY1" fmla="*/ 27214 h 408622"/>
              <a:gd name="connsiteX2" fmla="*/ 1638825 w 1665990"/>
              <a:gd name="connsiteY2" fmla="*/ 0 h 408622"/>
              <a:gd name="connsiteX3" fmla="*/ 1665991 w 1665990"/>
              <a:gd name="connsiteY3" fmla="*/ 27214 h 408622"/>
              <a:gd name="connsiteX4" fmla="*/ 1638825 w 1665990"/>
              <a:gd name="connsiteY4" fmla="*/ 54427 h 408622"/>
              <a:gd name="connsiteX5" fmla="*/ 1638825 w 1665990"/>
              <a:gd name="connsiteY5" fmla="*/ 11722 h 408622"/>
              <a:gd name="connsiteX6" fmla="*/ 1623310 w 1665990"/>
              <a:gd name="connsiteY6" fmla="*/ 27265 h 408622"/>
              <a:gd name="connsiteX7" fmla="*/ 1638825 w 1665990"/>
              <a:gd name="connsiteY7" fmla="*/ 42809 h 408622"/>
              <a:gd name="connsiteX8" fmla="*/ 1654339 w 1665990"/>
              <a:gd name="connsiteY8" fmla="*/ 27265 h 408622"/>
              <a:gd name="connsiteX9" fmla="*/ 1638825 w 1665990"/>
              <a:gd name="connsiteY9" fmla="*/ 11722 h 408622"/>
              <a:gd name="connsiteX10" fmla="*/ 271684 w 1665990"/>
              <a:gd name="connsiteY10" fmla="*/ 183632 h 408622"/>
              <a:gd name="connsiteX11" fmla="*/ 291270 w 1665990"/>
              <a:gd name="connsiteY11" fmla="*/ 163957 h 408622"/>
              <a:gd name="connsiteX12" fmla="*/ 271684 w 1665990"/>
              <a:gd name="connsiteY12" fmla="*/ 143819 h 408622"/>
              <a:gd name="connsiteX13" fmla="*/ 251582 w 1665990"/>
              <a:gd name="connsiteY13" fmla="*/ 163957 h 408622"/>
              <a:gd name="connsiteX14" fmla="*/ 271684 w 1665990"/>
              <a:gd name="connsiteY14" fmla="*/ 183632 h 408622"/>
              <a:gd name="connsiteX15" fmla="*/ 517689 w 1665990"/>
              <a:gd name="connsiteY15" fmla="*/ 197423 h 408622"/>
              <a:gd name="connsiteX16" fmla="*/ 482795 w 1665990"/>
              <a:gd name="connsiteY16" fmla="*/ 216374 h 408622"/>
              <a:gd name="connsiteX17" fmla="*/ 480990 w 1665990"/>
              <a:gd name="connsiteY17" fmla="*/ 207544 h 408622"/>
              <a:gd name="connsiteX18" fmla="*/ 472796 w 1665990"/>
              <a:gd name="connsiteY18" fmla="*/ 200831 h 408622"/>
              <a:gd name="connsiteX19" fmla="*/ 453776 w 1665990"/>
              <a:gd name="connsiteY19" fmla="*/ 200831 h 408622"/>
              <a:gd name="connsiteX20" fmla="*/ 452281 w 1665990"/>
              <a:gd name="connsiteY20" fmla="*/ 202329 h 408622"/>
              <a:gd name="connsiteX21" fmla="*/ 452281 w 1665990"/>
              <a:gd name="connsiteY21" fmla="*/ 332717 h 408622"/>
              <a:gd name="connsiteX22" fmla="*/ 453827 w 1665990"/>
              <a:gd name="connsiteY22" fmla="*/ 334215 h 408622"/>
              <a:gd name="connsiteX23" fmla="*/ 482795 w 1665990"/>
              <a:gd name="connsiteY23" fmla="*/ 334215 h 408622"/>
              <a:gd name="connsiteX24" fmla="*/ 484341 w 1665990"/>
              <a:gd name="connsiteY24" fmla="*/ 332717 h 408622"/>
              <a:gd name="connsiteX25" fmla="*/ 484341 w 1665990"/>
              <a:gd name="connsiteY25" fmla="*/ 256343 h 408622"/>
              <a:gd name="connsiteX26" fmla="*/ 510833 w 1665990"/>
              <a:gd name="connsiteY26" fmla="*/ 227425 h 408622"/>
              <a:gd name="connsiteX27" fmla="*/ 533151 w 1665990"/>
              <a:gd name="connsiteY27" fmla="*/ 254278 h 408622"/>
              <a:gd name="connsiteX28" fmla="*/ 533151 w 1665990"/>
              <a:gd name="connsiteY28" fmla="*/ 332769 h 408622"/>
              <a:gd name="connsiteX29" fmla="*/ 534698 w 1665990"/>
              <a:gd name="connsiteY29" fmla="*/ 334266 h 408622"/>
              <a:gd name="connsiteX30" fmla="*/ 563715 w 1665990"/>
              <a:gd name="connsiteY30" fmla="*/ 334266 h 408622"/>
              <a:gd name="connsiteX31" fmla="*/ 565210 w 1665990"/>
              <a:gd name="connsiteY31" fmla="*/ 332769 h 408622"/>
              <a:gd name="connsiteX32" fmla="*/ 565210 w 1665990"/>
              <a:gd name="connsiteY32" fmla="*/ 246635 h 408622"/>
              <a:gd name="connsiteX33" fmla="*/ 517689 w 1665990"/>
              <a:gd name="connsiteY33" fmla="*/ 197475 h 408622"/>
              <a:gd name="connsiteX34" fmla="*/ 517689 w 1665990"/>
              <a:gd name="connsiteY34" fmla="*/ 197423 h 408622"/>
              <a:gd name="connsiteX35" fmla="*/ 207974 w 1665990"/>
              <a:gd name="connsiteY35" fmla="*/ 149557 h 408622"/>
              <a:gd name="connsiteX36" fmla="*/ 238640 w 1665990"/>
              <a:gd name="connsiteY36" fmla="*/ 149557 h 408622"/>
              <a:gd name="connsiteX37" fmla="*/ 238589 w 1665990"/>
              <a:gd name="connsiteY37" fmla="*/ 149505 h 408622"/>
              <a:gd name="connsiteX38" fmla="*/ 240032 w 1665990"/>
              <a:gd name="connsiteY38" fmla="*/ 151416 h 408622"/>
              <a:gd name="connsiteX39" fmla="*/ 187665 w 1665990"/>
              <a:gd name="connsiteY39" fmla="*/ 333133 h 408622"/>
              <a:gd name="connsiteX40" fmla="*/ 186222 w 1665990"/>
              <a:gd name="connsiteY40" fmla="*/ 334218 h 408622"/>
              <a:gd name="connsiteX41" fmla="*/ 161225 w 1665990"/>
              <a:gd name="connsiteY41" fmla="*/ 334218 h 408622"/>
              <a:gd name="connsiteX42" fmla="*/ 153391 w 1665990"/>
              <a:gd name="connsiteY42" fmla="*/ 328692 h 408622"/>
              <a:gd name="connsiteX43" fmla="*/ 120043 w 1665990"/>
              <a:gd name="connsiteY43" fmla="*/ 236207 h 408622"/>
              <a:gd name="connsiteX44" fmla="*/ 85045 w 1665990"/>
              <a:gd name="connsiteY44" fmla="*/ 333236 h 408622"/>
              <a:gd name="connsiteX45" fmla="*/ 83654 w 1665990"/>
              <a:gd name="connsiteY45" fmla="*/ 334218 h 408622"/>
              <a:gd name="connsiteX46" fmla="*/ 59017 w 1665990"/>
              <a:gd name="connsiteY46" fmla="*/ 334218 h 408622"/>
              <a:gd name="connsiteX47" fmla="*/ 50976 w 1665990"/>
              <a:gd name="connsiteY47" fmla="*/ 328175 h 408622"/>
              <a:gd name="connsiteX48" fmla="*/ 53 w 1665990"/>
              <a:gd name="connsiteY48" fmla="*/ 151416 h 408622"/>
              <a:gd name="connsiteX49" fmla="*/ 1496 w 1665990"/>
              <a:gd name="connsiteY49" fmla="*/ 149505 h 408622"/>
              <a:gd name="connsiteX50" fmla="*/ 32112 w 1665990"/>
              <a:gd name="connsiteY50" fmla="*/ 149505 h 408622"/>
              <a:gd name="connsiteX51" fmla="*/ 33555 w 1665990"/>
              <a:gd name="connsiteY51" fmla="*/ 150589 h 408622"/>
              <a:gd name="connsiteX52" fmla="*/ 70408 w 1665990"/>
              <a:gd name="connsiteY52" fmla="*/ 278396 h 408622"/>
              <a:gd name="connsiteX53" fmla="*/ 94684 w 1665990"/>
              <a:gd name="connsiteY53" fmla="*/ 211059 h 408622"/>
              <a:gd name="connsiteX54" fmla="*/ 94684 w 1665990"/>
              <a:gd name="connsiteY54" fmla="*/ 165720 h 408622"/>
              <a:gd name="connsiteX55" fmla="*/ 89581 w 1665990"/>
              <a:gd name="connsiteY55" fmla="*/ 151571 h 408622"/>
              <a:gd name="connsiteX56" fmla="*/ 90973 w 1665990"/>
              <a:gd name="connsiteY56" fmla="*/ 149557 h 408622"/>
              <a:gd name="connsiteX57" fmla="*/ 122207 w 1665990"/>
              <a:gd name="connsiteY57" fmla="*/ 149557 h 408622"/>
              <a:gd name="connsiteX58" fmla="*/ 123599 w 1665990"/>
              <a:gd name="connsiteY58" fmla="*/ 150538 h 408622"/>
              <a:gd name="connsiteX59" fmla="*/ 169729 w 1665990"/>
              <a:gd name="connsiteY59" fmla="*/ 278447 h 408622"/>
              <a:gd name="connsiteX60" fmla="*/ 206530 w 1665990"/>
              <a:gd name="connsiteY60" fmla="*/ 150642 h 408622"/>
              <a:gd name="connsiteX61" fmla="*/ 207974 w 1665990"/>
              <a:gd name="connsiteY61" fmla="*/ 149557 h 408622"/>
              <a:gd name="connsiteX62" fmla="*/ 384516 w 1665990"/>
              <a:gd name="connsiteY62" fmla="*/ 197423 h 408622"/>
              <a:gd name="connsiteX63" fmla="*/ 384464 w 1665990"/>
              <a:gd name="connsiteY63" fmla="*/ 197423 h 408622"/>
              <a:gd name="connsiteX64" fmla="*/ 346323 w 1665990"/>
              <a:gd name="connsiteY64" fmla="*/ 216374 h 408622"/>
              <a:gd name="connsiteX65" fmla="*/ 344519 w 1665990"/>
              <a:gd name="connsiteY65" fmla="*/ 207544 h 408622"/>
              <a:gd name="connsiteX66" fmla="*/ 336324 w 1665990"/>
              <a:gd name="connsiteY66" fmla="*/ 200883 h 408622"/>
              <a:gd name="connsiteX67" fmla="*/ 317305 w 1665990"/>
              <a:gd name="connsiteY67" fmla="*/ 200883 h 408622"/>
              <a:gd name="connsiteX68" fmla="*/ 315811 w 1665990"/>
              <a:gd name="connsiteY68" fmla="*/ 202380 h 408622"/>
              <a:gd name="connsiteX69" fmla="*/ 315811 w 1665990"/>
              <a:gd name="connsiteY69" fmla="*/ 332769 h 408622"/>
              <a:gd name="connsiteX70" fmla="*/ 317305 w 1665990"/>
              <a:gd name="connsiteY70" fmla="*/ 334266 h 408622"/>
              <a:gd name="connsiteX71" fmla="*/ 346426 w 1665990"/>
              <a:gd name="connsiteY71" fmla="*/ 334266 h 408622"/>
              <a:gd name="connsiteX72" fmla="*/ 347921 w 1665990"/>
              <a:gd name="connsiteY72" fmla="*/ 332769 h 408622"/>
              <a:gd name="connsiteX73" fmla="*/ 347921 w 1665990"/>
              <a:gd name="connsiteY73" fmla="*/ 251902 h 408622"/>
              <a:gd name="connsiteX74" fmla="*/ 372249 w 1665990"/>
              <a:gd name="connsiteY74" fmla="*/ 227529 h 408622"/>
              <a:gd name="connsiteX75" fmla="*/ 396577 w 1665990"/>
              <a:gd name="connsiteY75" fmla="*/ 251902 h 408622"/>
              <a:gd name="connsiteX76" fmla="*/ 396577 w 1665990"/>
              <a:gd name="connsiteY76" fmla="*/ 332769 h 408622"/>
              <a:gd name="connsiteX77" fmla="*/ 398071 w 1665990"/>
              <a:gd name="connsiteY77" fmla="*/ 334266 h 408622"/>
              <a:gd name="connsiteX78" fmla="*/ 427192 w 1665990"/>
              <a:gd name="connsiteY78" fmla="*/ 334266 h 408622"/>
              <a:gd name="connsiteX79" fmla="*/ 428688 w 1665990"/>
              <a:gd name="connsiteY79" fmla="*/ 332769 h 408622"/>
              <a:gd name="connsiteX80" fmla="*/ 428688 w 1665990"/>
              <a:gd name="connsiteY80" fmla="*/ 241677 h 408622"/>
              <a:gd name="connsiteX81" fmla="*/ 384516 w 1665990"/>
              <a:gd name="connsiteY81" fmla="*/ 197423 h 408622"/>
              <a:gd name="connsiteX82" fmla="*/ 683089 w 1665990"/>
              <a:gd name="connsiteY82" fmla="*/ 216374 h 408622"/>
              <a:gd name="connsiteX83" fmla="*/ 717983 w 1665990"/>
              <a:gd name="connsiteY83" fmla="*/ 197423 h 408622"/>
              <a:gd name="connsiteX84" fmla="*/ 765506 w 1665990"/>
              <a:gd name="connsiteY84" fmla="*/ 246583 h 408622"/>
              <a:gd name="connsiteX85" fmla="*/ 765506 w 1665990"/>
              <a:gd name="connsiteY85" fmla="*/ 332717 h 408622"/>
              <a:gd name="connsiteX86" fmla="*/ 764010 w 1665990"/>
              <a:gd name="connsiteY86" fmla="*/ 334215 h 408622"/>
              <a:gd name="connsiteX87" fmla="*/ 734992 w 1665990"/>
              <a:gd name="connsiteY87" fmla="*/ 334215 h 408622"/>
              <a:gd name="connsiteX88" fmla="*/ 733446 w 1665990"/>
              <a:gd name="connsiteY88" fmla="*/ 332717 h 408622"/>
              <a:gd name="connsiteX89" fmla="*/ 733446 w 1665990"/>
              <a:gd name="connsiteY89" fmla="*/ 254226 h 408622"/>
              <a:gd name="connsiteX90" fmla="*/ 711129 w 1665990"/>
              <a:gd name="connsiteY90" fmla="*/ 227374 h 408622"/>
              <a:gd name="connsiteX91" fmla="*/ 684636 w 1665990"/>
              <a:gd name="connsiteY91" fmla="*/ 256291 h 408622"/>
              <a:gd name="connsiteX92" fmla="*/ 684636 w 1665990"/>
              <a:gd name="connsiteY92" fmla="*/ 332717 h 408622"/>
              <a:gd name="connsiteX93" fmla="*/ 683141 w 1665990"/>
              <a:gd name="connsiteY93" fmla="*/ 334215 h 408622"/>
              <a:gd name="connsiteX94" fmla="*/ 654123 w 1665990"/>
              <a:gd name="connsiteY94" fmla="*/ 334215 h 408622"/>
              <a:gd name="connsiteX95" fmla="*/ 652577 w 1665990"/>
              <a:gd name="connsiteY95" fmla="*/ 332717 h 408622"/>
              <a:gd name="connsiteX96" fmla="*/ 652577 w 1665990"/>
              <a:gd name="connsiteY96" fmla="*/ 202329 h 408622"/>
              <a:gd name="connsiteX97" fmla="*/ 654071 w 1665990"/>
              <a:gd name="connsiteY97" fmla="*/ 200831 h 408622"/>
              <a:gd name="connsiteX98" fmla="*/ 673090 w 1665990"/>
              <a:gd name="connsiteY98" fmla="*/ 200831 h 408622"/>
              <a:gd name="connsiteX99" fmla="*/ 681286 w 1665990"/>
              <a:gd name="connsiteY99" fmla="*/ 207544 h 408622"/>
              <a:gd name="connsiteX100" fmla="*/ 683089 w 1665990"/>
              <a:gd name="connsiteY100" fmla="*/ 216374 h 408622"/>
              <a:gd name="connsiteX101" fmla="*/ 1127471 w 1665990"/>
              <a:gd name="connsiteY101" fmla="*/ 276014 h 408622"/>
              <a:gd name="connsiteX102" fmla="*/ 1127471 w 1665990"/>
              <a:gd name="connsiteY102" fmla="*/ 251073 h 408622"/>
              <a:gd name="connsiteX103" fmla="*/ 1069078 w 1665990"/>
              <a:gd name="connsiteY103" fmla="*/ 192566 h 408622"/>
              <a:gd name="connsiteX104" fmla="*/ 1013566 w 1665990"/>
              <a:gd name="connsiteY104" fmla="*/ 232948 h 408622"/>
              <a:gd name="connsiteX105" fmla="*/ 1013412 w 1665990"/>
              <a:gd name="connsiteY105" fmla="*/ 233361 h 408622"/>
              <a:gd name="connsiteX106" fmla="*/ 1013291 w 1665990"/>
              <a:gd name="connsiteY106" fmla="*/ 233686 h 408622"/>
              <a:gd name="connsiteX107" fmla="*/ 1013206 w 1665990"/>
              <a:gd name="connsiteY107" fmla="*/ 233929 h 408622"/>
              <a:gd name="connsiteX108" fmla="*/ 1012948 w 1665990"/>
              <a:gd name="connsiteY108" fmla="*/ 293571 h 408622"/>
              <a:gd name="connsiteX109" fmla="*/ 1071192 w 1665990"/>
              <a:gd name="connsiteY109" fmla="*/ 338085 h 408622"/>
              <a:gd name="connsiteX110" fmla="*/ 1113872 w 1665990"/>
              <a:gd name="connsiteY110" fmla="*/ 320218 h 408622"/>
              <a:gd name="connsiteX111" fmla="*/ 1125055 w 1665990"/>
              <a:gd name="connsiteY111" fmla="*/ 304623 h 408622"/>
              <a:gd name="connsiteX112" fmla="*/ 1125513 w 1665990"/>
              <a:gd name="connsiteY112" fmla="*/ 303693 h 408622"/>
              <a:gd name="connsiteX113" fmla="*/ 1101242 w 1665990"/>
              <a:gd name="connsiteY113" fmla="*/ 291661 h 408622"/>
              <a:gd name="connsiteX114" fmla="*/ 1100773 w 1665990"/>
              <a:gd name="connsiteY114" fmla="*/ 292591 h 408622"/>
              <a:gd name="connsiteX115" fmla="*/ 1094692 w 1665990"/>
              <a:gd name="connsiteY115" fmla="*/ 301060 h 408622"/>
              <a:gd name="connsiteX116" fmla="*/ 1071244 w 1665990"/>
              <a:gd name="connsiteY116" fmla="*/ 310922 h 408622"/>
              <a:gd name="connsiteX117" fmla="*/ 1037788 w 1665990"/>
              <a:gd name="connsiteY117" fmla="*/ 276945 h 408622"/>
              <a:gd name="connsiteX118" fmla="*/ 1037788 w 1665990"/>
              <a:gd name="connsiteY118" fmla="*/ 276067 h 408622"/>
              <a:gd name="connsiteX119" fmla="*/ 1127523 w 1665990"/>
              <a:gd name="connsiteY119" fmla="*/ 276067 h 408622"/>
              <a:gd name="connsiteX120" fmla="*/ 1127471 w 1665990"/>
              <a:gd name="connsiteY120" fmla="*/ 276014 h 408622"/>
              <a:gd name="connsiteX121" fmla="*/ 1100263 w 1665990"/>
              <a:gd name="connsiteY121" fmla="*/ 248904 h 408622"/>
              <a:gd name="connsiteX122" fmla="*/ 1037788 w 1665990"/>
              <a:gd name="connsiteY122" fmla="*/ 248904 h 408622"/>
              <a:gd name="connsiteX123" fmla="*/ 1069026 w 1665990"/>
              <a:gd name="connsiteY123" fmla="*/ 219677 h 408622"/>
              <a:gd name="connsiteX124" fmla="*/ 1100263 w 1665990"/>
              <a:gd name="connsiteY124" fmla="*/ 248904 h 408622"/>
              <a:gd name="connsiteX125" fmla="*/ 994098 w 1665990"/>
              <a:gd name="connsiteY125" fmla="*/ 331630 h 408622"/>
              <a:gd name="connsiteX126" fmla="*/ 974770 w 1665990"/>
              <a:gd name="connsiteY126" fmla="*/ 336122 h 408622"/>
              <a:gd name="connsiteX127" fmla="*/ 974718 w 1665990"/>
              <a:gd name="connsiteY127" fmla="*/ 336122 h 408622"/>
              <a:gd name="connsiteX128" fmla="*/ 938949 w 1665990"/>
              <a:gd name="connsiteY128" fmla="*/ 295276 h 408622"/>
              <a:gd name="connsiteX129" fmla="*/ 938949 w 1665990"/>
              <a:gd name="connsiteY129" fmla="*/ 225873 h 408622"/>
              <a:gd name="connsiteX130" fmla="*/ 927248 w 1665990"/>
              <a:gd name="connsiteY130" fmla="*/ 225873 h 408622"/>
              <a:gd name="connsiteX131" fmla="*/ 926475 w 1665990"/>
              <a:gd name="connsiteY131" fmla="*/ 225099 h 408622"/>
              <a:gd name="connsiteX132" fmla="*/ 926475 w 1665990"/>
              <a:gd name="connsiteY132" fmla="*/ 199434 h 408622"/>
              <a:gd name="connsiteX133" fmla="*/ 927816 w 1665990"/>
              <a:gd name="connsiteY133" fmla="*/ 197988 h 408622"/>
              <a:gd name="connsiteX134" fmla="*/ 938949 w 1665990"/>
              <a:gd name="connsiteY134" fmla="*/ 184923 h 408622"/>
              <a:gd name="connsiteX135" fmla="*/ 938949 w 1665990"/>
              <a:gd name="connsiteY135" fmla="*/ 171703 h 408622"/>
              <a:gd name="connsiteX136" fmla="*/ 940443 w 1665990"/>
              <a:gd name="connsiteY136" fmla="*/ 170206 h 408622"/>
              <a:gd name="connsiteX137" fmla="*/ 968070 w 1665990"/>
              <a:gd name="connsiteY137" fmla="*/ 170206 h 408622"/>
              <a:gd name="connsiteX138" fmla="*/ 969564 w 1665990"/>
              <a:gd name="connsiteY138" fmla="*/ 171703 h 408622"/>
              <a:gd name="connsiteX139" fmla="*/ 969564 w 1665990"/>
              <a:gd name="connsiteY139" fmla="*/ 198142 h 408622"/>
              <a:gd name="connsiteX140" fmla="*/ 993738 w 1665990"/>
              <a:gd name="connsiteY140" fmla="*/ 198142 h 408622"/>
              <a:gd name="connsiteX141" fmla="*/ 994510 w 1665990"/>
              <a:gd name="connsiteY141" fmla="*/ 198918 h 408622"/>
              <a:gd name="connsiteX142" fmla="*/ 994510 w 1665990"/>
              <a:gd name="connsiteY142" fmla="*/ 225150 h 408622"/>
              <a:gd name="connsiteX143" fmla="*/ 993738 w 1665990"/>
              <a:gd name="connsiteY143" fmla="*/ 225924 h 408622"/>
              <a:gd name="connsiteX144" fmla="*/ 969564 w 1665990"/>
              <a:gd name="connsiteY144" fmla="*/ 225924 h 408622"/>
              <a:gd name="connsiteX145" fmla="*/ 969564 w 1665990"/>
              <a:gd name="connsiteY145" fmla="*/ 289285 h 408622"/>
              <a:gd name="connsiteX146" fmla="*/ 982089 w 1665990"/>
              <a:gd name="connsiteY146" fmla="*/ 306843 h 408622"/>
              <a:gd name="connsiteX147" fmla="*/ 993376 w 1665990"/>
              <a:gd name="connsiteY147" fmla="*/ 303899 h 408622"/>
              <a:gd name="connsiteX148" fmla="*/ 994150 w 1665990"/>
              <a:gd name="connsiteY148" fmla="*/ 303899 h 408622"/>
              <a:gd name="connsiteX149" fmla="*/ 994510 w 1665990"/>
              <a:gd name="connsiteY149" fmla="*/ 304519 h 408622"/>
              <a:gd name="connsiteX150" fmla="*/ 994510 w 1665990"/>
              <a:gd name="connsiteY150" fmla="*/ 330907 h 408622"/>
              <a:gd name="connsiteX151" fmla="*/ 994098 w 1665990"/>
              <a:gd name="connsiteY151" fmla="*/ 331630 h 408622"/>
              <a:gd name="connsiteX152" fmla="*/ 1282220 w 1665990"/>
              <a:gd name="connsiteY152" fmla="*/ 195866 h 408622"/>
              <a:gd name="connsiteX153" fmla="*/ 1265977 w 1665990"/>
              <a:gd name="connsiteY153" fmla="*/ 198706 h 408622"/>
              <a:gd name="connsiteX154" fmla="*/ 1243819 w 1665990"/>
              <a:gd name="connsiteY154" fmla="*/ 215798 h 408622"/>
              <a:gd name="connsiteX155" fmla="*/ 1205939 w 1665990"/>
              <a:gd name="connsiteY155" fmla="*/ 195866 h 408622"/>
              <a:gd name="connsiteX156" fmla="*/ 1173410 w 1665990"/>
              <a:gd name="connsiteY156" fmla="*/ 212391 h 408622"/>
              <a:gd name="connsiteX157" fmla="*/ 1172223 w 1665990"/>
              <a:gd name="connsiteY157" fmla="*/ 206091 h 408622"/>
              <a:gd name="connsiteX158" fmla="*/ 1164029 w 1665990"/>
              <a:gd name="connsiteY158" fmla="*/ 199274 h 408622"/>
              <a:gd name="connsiteX159" fmla="*/ 1145682 w 1665990"/>
              <a:gd name="connsiteY159" fmla="*/ 199274 h 408622"/>
              <a:gd name="connsiteX160" fmla="*/ 1143256 w 1665990"/>
              <a:gd name="connsiteY160" fmla="*/ 201700 h 408622"/>
              <a:gd name="connsiteX161" fmla="*/ 1143256 w 1665990"/>
              <a:gd name="connsiteY161" fmla="*/ 332193 h 408622"/>
              <a:gd name="connsiteX162" fmla="*/ 1145838 w 1665990"/>
              <a:gd name="connsiteY162" fmla="*/ 334774 h 408622"/>
              <a:gd name="connsiteX163" fmla="*/ 1173098 w 1665990"/>
              <a:gd name="connsiteY163" fmla="*/ 334774 h 408622"/>
              <a:gd name="connsiteX164" fmla="*/ 1175524 w 1665990"/>
              <a:gd name="connsiteY164" fmla="*/ 332348 h 408622"/>
              <a:gd name="connsiteX165" fmla="*/ 1175524 w 1665990"/>
              <a:gd name="connsiteY165" fmla="*/ 255819 h 408622"/>
              <a:gd name="connsiteX166" fmla="*/ 1199493 w 1665990"/>
              <a:gd name="connsiteY166" fmla="*/ 227933 h 408622"/>
              <a:gd name="connsiteX167" fmla="*/ 1219485 w 1665990"/>
              <a:gd name="connsiteY167" fmla="*/ 253701 h 408622"/>
              <a:gd name="connsiteX168" fmla="*/ 1219485 w 1665990"/>
              <a:gd name="connsiteY168" fmla="*/ 332193 h 408622"/>
              <a:gd name="connsiteX169" fmla="*/ 1222067 w 1665990"/>
              <a:gd name="connsiteY169" fmla="*/ 334774 h 408622"/>
              <a:gd name="connsiteX170" fmla="*/ 1249338 w 1665990"/>
              <a:gd name="connsiteY170" fmla="*/ 334774 h 408622"/>
              <a:gd name="connsiteX171" fmla="*/ 1251753 w 1665990"/>
              <a:gd name="connsiteY171" fmla="*/ 332348 h 408622"/>
              <a:gd name="connsiteX172" fmla="*/ 1251753 w 1665990"/>
              <a:gd name="connsiteY172" fmla="*/ 258349 h 408622"/>
              <a:gd name="connsiteX173" fmla="*/ 1251753 w 1665990"/>
              <a:gd name="connsiteY173" fmla="*/ 255819 h 408622"/>
              <a:gd name="connsiteX174" fmla="*/ 1275723 w 1665990"/>
              <a:gd name="connsiteY174" fmla="*/ 227933 h 408622"/>
              <a:gd name="connsiteX175" fmla="*/ 1295725 w 1665990"/>
              <a:gd name="connsiteY175" fmla="*/ 253701 h 408622"/>
              <a:gd name="connsiteX176" fmla="*/ 1295725 w 1665990"/>
              <a:gd name="connsiteY176" fmla="*/ 332193 h 408622"/>
              <a:gd name="connsiteX177" fmla="*/ 1298297 w 1665990"/>
              <a:gd name="connsiteY177" fmla="*/ 334774 h 408622"/>
              <a:gd name="connsiteX178" fmla="*/ 1325567 w 1665990"/>
              <a:gd name="connsiteY178" fmla="*/ 334774 h 408622"/>
              <a:gd name="connsiteX179" fmla="*/ 1327983 w 1665990"/>
              <a:gd name="connsiteY179" fmla="*/ 332348 h 408622"/>
              <a:gd name="connsiteX180" fmla="*/ 1327983 w 1665990"/>
              <a:gd name="connsiteY180" fmla="*/ 246110 h 408622"/>
              <a:gd name="connsiteX181" fmla="*/ 1282220 w 1665990"/>
              <a:gd name="connsiteY181" fmla="*/ 195866 h 408622"/>
              <a:gd name="connsiteX182" fmla="*/ 1379826 w 1665990"/>
              <a:gd name="connsiteY182" fmla="*/ 214558 h 408622"/>
              <a:gd name="connsiteX183" fmla="*/ 1418425 w 1665990"/>
              <a:gd name="connsiteY183" fmla="*/ 196898 h 408622"/>
              <a:gd name="connsiteX184" fmla="*/ 1418477 w 1665990"/>
              <a:gd name="connsiteY184" fmla="*/ 196949 h 408622"/>
              <a:gd name="connsiteX185" fmla="*/ 1469664 w 1665990"/>
              <a:gd name="connsiteY185" fmla="*/ 248227 h 408622"/>
              <a:gd name="connsiteX186" fmla="*/ 1469664 w 1665990"/>
              <a:gd name="connsiteY186" fmla="*/ 283496 h 408622"/>
              <a:gd name="connsiteX187" fmla="*/ 1418477 w 1665990"/>
              <a:gd name="connsiteY187" fmla="*/ 334773 h 408622"/>
              <a:gd name="connsiteX188" fmla="*/ 1381680 w 1665990"/>
              <a:gd name="connsiteY188" fmla="*/ 319127 h 408622"/>
              <a:gd name="connsiteX189" fmla="*/ 1381680 w 1665990"/>
              <a:gd name="connsiteY189" fmla="*/ 392815 h 408622"/>
              <a:gd name="connsiteX190" fmla="*/ 1380128 w 1665990"/>
              <a:gd name="connsiteY190" fmla="*/ 394314 h 408622"/>
              <a:gd name="connsiteX191" fmla="*/ 1351119 w 1665990"/>
              <a:gd name="connsiteY191" fmla="*/ 394314 h 408622"/>
              <a:gd name="connsiteX192" fmla="*/ 1349620 w 1665990"/>
              <a:gd name="connsiteY192" fmla="*/ 392815 h 408622"/>
              <a:gd name="connsiteX193" fmla="*/ 1349620 w 1665990"/>
              <a:gd name="connsiteY193" fmla="*/ 201803 h 408622"/>
              <a:gd name="connsiteX194" fmla="*/ 1351119 w 1665990"/>
              <a:gd name="connsiteY194" fmla="*/ 200306 h 408622"/>
              <a:gd name="connsiteX195" fmla="*/ 1370132 w 1665990"/>
              <a:gd name="connsiteY195" fmla="*/ 200306 h 408622"/>
              <a:gd name="connsiteX196" fmla="*/ 1378327 w 1665990"/>
              <a:gd name="connsiteY196" fmla="*/ 207019 h 408622"/>
              <a:gd name="connsiteX197" fmla="*/ 1379826 w 1665990"/>
              <a:gd name="connsiteY197" fmla="*/ 214558 h 408622"/>
              <a:gd name="connsiteX198" fmla="*/ 1409720 w 1665990"/>
              <a:gd name="connsiteY198" fmla="*/ 303480 h 408622"/>
              <a:gd name="connsiteX199" fmla="*/ 1437657 w 1665990"/>
              <a:gd name="connsiteY199" fmla="*/ 275492 h 408622"/>
              <a:gd name="connsiteX200" fmla="*/ 1437657 w 1665990"/>
              <a:gd name="connsiteY200" fmla="*/ 256231 h 408622"/>
              <a:gd name="connsiteX201" fmla="*/ 1409720 w 1665990"/>
              <a:gd name="connsiteY201" fmla="*/ 228242 h 408622"/>
              <a:gd name="connsiteX202" fmla="*/ 1381784 w 1665990"/>
              <a:gd name="connsiteY202" fmla="*/ 256231 h 408622"/>
              <a:gd name="connsiteX203" fmla="*/ 1381784 w 1665990"/>
              <a:gd name="connsiteY203" fmla="*/ 275492 h 408622"/>
              <a:gd name="connsiteX204" fmla="*/ 1409720 w 1665990"/>
              <a:gd name="connsiteY204" fmla="*/ 303480 h 408622"/>
              <a:gd name="connsiteX205" fmla="*/ 870449 w 1665990"/>
              <a:gd name="connsiteY205" fmla="*/ 327704 h 408622"/>
              <a:gd name="connsiteX206" fmla="*/ 831586 w 1665990"/>
              <a:gd name="connsiteY206" fmla="*/ 327704 h 408622"/>
              <a:gd name="connsiteX207" fmla="*/ 823752 w 1665990"/>
              <a:gd name="connsiteY207" fmla="*/ 319855 h 408622"/>
              <a:gd name="connsiteX208" fmla="*/ 831586 w 1665990"/>
              <a:gd name="connsiteY208" fmla="*/ 312007 h 408622"/>
              <a:gd name="connsiteX209" fmla="*/ 842874 w 1665990"/>
              <a:gd name="connsiteY209" fmla="*/ 312007 h 408622"/>
              <a:gd name="connsiteX210" fmla="*/ 886633 w 1665990"/>
              <a:gd name="connsiteY210" fmla="*/ 293519 h 408622"/>
              <a:gd name="connsiteX211" fmla="*/ 903436 w 1665990"/>
              <a:gd name="connsiteY211" fmla="*/ 253086 h 408622"/>
              <a:gd name="connsiteX212" fmla="*/ 892097 w 1665990"/>
              <a:gd name="connsiteY212" fmla="*/ 219263 h 408622"/>
              <a:gd name="connsiteX213" fmla="*/ 910136 w 1665990"/>
              <a:gd name="connsiteY213" fmla="*/ 199175 h 408622"/>
              <a:gd name="connsiteX214" fmla="*/ 910291 w 1665990"/>
              <a:gd name="connsiteY214" fmla="*/ 197522 h 408622"/>
              <a:gd name="connsiteX215" fmla="*/ 909261 w 1665990"/>
              <a:gd name="connsiteY215" fmla="*/ 196231 h 408622"/>
              <a:gd name="connsiteX216" fmla="*/ 888024 w 1665990"/>
              <a:gd name="connsiteY216" fmla="*/ 184872 h 408622"/>
              <a:gd name="connsiteX217" fmla="*/ 885138 w 1665990"/>
              <a:gd name="connsiteY217" fmla="*/ 185801 h 408622"/>
              <a:gd name="connsiteX218" fmla="*/ 869625 w 1665990"/>
              <a:gd name="connsiteY218" fmla="*/ 195457 h 408622"/>
              <a:gd name="connsiteX219" fmla="*/ 846018 w 1665990"/>
              <a:gd name="connsiteY219" fmla="*/ 195457 h 408622"/>
              <a:gd name="connsiteX220" fmla="*/ 845245 w 1665990"/>
              <a:gd name="connsiteY220" fmla="*/ 195457 h 408622"/>
              <a:gd name="connsiteX221" fmla="*/ 787054 w 1665990"/>
              <a:gd name="connsiteY221" fmla="*/ 253757 h 408622"/>
              <a:gd name="connsiteX222" fmla="*/ 804784 w 1665990"/>
              <a:gd name="connsiteY222" fmla="*/ 295533 h 408622"/>
              <a:gd name="connsiteX223" fmla="*/ 795353 w 1665990"/>
              <a:gd name="connsiteY223" fmla="*/ 319907 h 408622"/>
              <a:gd name="connsiteX224" fmla="*/ 800455 w 1665990"/>
              <a:gd name="connsiteY224" fmla="*/ 338342 h 408622"/>
              <a:gd name="connsiteX225" fmla="*/ 791177 w 1665990"/>
              <a:gd name="connsiteY225" fmla="*/ 386005 h 408622"/>
              <a:gd name="connsiteX226" fmla="*/ 828906 w 1665990"/>
              <a:gd name="connsiteY226" fmla="*/ 408623 h 408622"/>
              <a:gd name="connsiteX227" fmla="*/ 872202 w 1665990"/>
              <a:gd name="connsiteY227" fmla="*/ 408623 h 408622"/>
              <a:gd name="connsiteX228" fmla="*/ 902096 w 1665990"/>
              <a:gd name="connsiteY228" fmla="*/ 395351 h 408622"/>
              <a:gd name="connsiteX229" fmla="*/ 912353 w 1665990"/>
              <a:gd name="connsiteY229" fmla="*/ 364161 h 408622"/>
              <a:gd name="connsiteX230" fmla="*/ 870449 w 1665990"/>
              <a:gd name="connsiteY230" fmla="*/ 327808 h 408622"/>
              <a:gd name="connsiteX231" fmla="*/ 870449 w 1665990"/>
              <a:gd name="connsiteY231" fmla="*/ 327704 h 408622"/>
              <a:gd name="connsiteX232" fmla="*/ 884210 w 1665990"/>
              <a:gd name="connsiteY232" fmla="*/ 368240 h 408622"/>
              <a:gd name="connsiteX233" fmla="*/ 872202 w 1665990"/>
              <a:gd name="connsiteY233" fmla="*/ 380273 h 408622"/>
              <a:gd name="connsiteX234" fmla="*/ 827412 w 1665990"/>
              <a:gd name="connsiteY234" fmla="*/ 380273 h 408622"/>
              <a:gd name="connsiteX235" fmla="*/ 815402 w 1665990"/>
              <a:gd name="connsiteY235" fmla="*/ 368240 h 408622"/>
              <a:gd name="connsiteX236" fmla="*/ 827412 w 1665990"/>
              <a:gd name="connsiteY236" fmla="*/ 356209 h 408622"/>
              <a:gd name="connsiteX237" fmla="*/ 872202 w 1665990"/>
              <a:gd name="connsiteY237" fmla="*/ 356209 h 408622"/>
              <a:gd name="connsiteX238" fmla="*/ 884210 w 1665990"/>
              <a:gd name="connsiteY238" fmla="*/ 368240 h 408622"/>
              <a:gd name="connsiteX239" fmla="*/ 815402 w 1665990"/>
              <a:gd name="connsiteY239" fmla="*/ 253809 h 408622"/>
              <a:gd name="connsiteX240" fmla="*/ 845245 w 1665990"/>
              <a:gd name="connsiteY240" fmla="*/ 223910 h 408622"/>
              <a:gd name="connsiteX241" fmla="*/ 875088 w 1665990"/>
              <a:gd name="connsiteY241" fmla="*/ 253809 h 408622"/>
              <a:gd name="connsiteX242" fmla="*/ 845245 w 1665990"/>
              <a:gd name="connsiteY242" fmla="*/ 283708 h 408622"/>
              <a:gd name="connsiteX243" fmla="*/ 815402 w 1665990"/>
              <a:gd name="connsiteY243" fmla="*/ 253809 h 408622"/>
              <a:gd name="connsiteX244" fmla="*/ 628091 w 1665990"/>
              <a:gd name="connsiteY244" fmla="*/ 163957 h 408622"/>
              <a:gd name="connsiteX245" fmla="*/ 608505 w 1665990"/>
              <a:gd name="connsiteY245" fmla="*/ 183632 h 408622"/>
              <a:gd name="connsiteX246" fmla="*/ 588404 w 1665990"/>
              <a:gd name="connsiteY246" fmla="*/ 163957 h 408622"/>
              <a:gd name="connsiteX247" fmla="*/ 608505 w 1665990"/>
              <a:gd name="connsiteY247" fmla="*/ 143819 h 408622"/>
              <a:gd name="connsiteX248" fmla="*/ 628091 w 1665990"/>
              <a:gd name="connsiteY248" fmla="*/ 163957 h 408622"/>
              <a:gd name="connsiteX249" fmla="*/ 609589 w 1665990"/>
              <a:gd name="connsiteY249" fmla="*/ 202940 h 408622"/>
              <a:gd name="connsiteX250" fmla="*/ 594745 w 1665990"/>
              <a:gd name="connsiteY250" fmla="*/ 200926 h 408622"/>
              <a:gd name="connsiteX251" fmla="*/ 592889 w 1665990"/>
              <a:gd name="connsiteY251" fmla="*/ 202320 h 408622"/>
              <a:gd name="connsiteX252" fmla="*/ 592889 w 1665990"/>
              <a:gd name="connsiteY252" fmla="*/ 332657 h 408622"/>
              <a:gd name="connsiteX253" fmla="*/ 594436 w 1665990"/>
              <a:gd name="connsiteY253" fmla="*/ 334206 h 408622"/>
              <a:gd name="connsiteX254" fmla="*/ 623505 w 1665990"/>
              <a:gd name="connsiteY254" fmla="*/ 334206 h 408622"/>
              <a:gd name="connsiteX255" fmla="*/ 624999 w 1665990"/>
              <a:gd name="connsiteY255" fmla="*/ 332708 h 408622"/>
              <a:gd name="connsiteX256" fmla="*/ 624999 w 1665990"/>
              <a:gd name="connsiteY256" fmla="*/ 202630 h 408622"/>
              <a:gd name="connsiteX257" fmla="*/ 623144 w 1665990"/>
              <a:gd name="connsiteY257" fmla="*/ 201235 h 408622"/>
              <a:gd name="connsiteX258" fmla="*/ 609589 w 1665990"/>
              <a:gd name="connsiteY258" fmla="*/ 202991 h 408622"/>
              <a:gd name="connsiteX259" fmla="*/ 609589 w 1665990"/>
              <a:gd name="connsiteY259" fmla="*/ 202940 h 408622"/>
              <a:gd name="connsiteX260" fmla="*/ 257298 w 1665990"/>
              <a:gd name="connsiteY260" fmla="*/ 200926 h 408622"/>
              <a:gd name="connsiteX261" fmla="*/ 272142 w 1665990"/>
              <a:gd name="connsiteY261" fmla="*/ 202940 h 408622"/>
              <a:gd name="connsiteX262" fmla="*/ 272090 w 1665990"/>
              <a:gd name="connsiteY262" fmla="*/ 202991 h 408622"/>
              <a:gd name="connsiteX263" fmla="*/ 285646 w 1665990"/>
              <a:gd name="connsiteY263" fmla="*/ 201235 h 408622"/>
              <a:gd name="connsiteX264" fmla="*/ 287502 w 1665990"/>
              <a:gd name="connsiteY264" fmla="*/ 202630 h 408622"/>
              <a:gd name="connsiteX265" fmla="*/ 287502 w 1665990"/>
              <a:gd name="connsiteY265" fmla="*/ 332708 h 408622"/>
              <a:gd name="connsiteX266" fmla="*/ 286006 w 1665990"/>
              <a:gd name="connsiteY266" fmla="*/ 334206 h 408622"/>
              <a:gd name="connsiteX267" fmla="*/ 256937 w 1665990"/>
              <a:gd name="connsiteY267" fmla="*/ 334206 h 408622"/>
              <a:gd name="connsiteX268" fmla="*/ 255443 w 1665990"/>
              <a:gd name="connsiteY268" fmla="*/ 332657 h 408622"/>
              <a:gd name="connsiteX269" fmla="*/ 255443 w 1665990"/>
              <a:gd name="connsiteY269" fmla="*/ 202320 h 408622"/>
              <a:gd name="connsiteX270" fmla="*/ 257298 w 1665990"/>
              <a:gd name="connsiteY270" fmla="*/ 200926 h 408622"/>
              <a:gd name="connsiteX271" fmla="*/ 1586252 w 1665990"/>
              <a:gd name="connsiteY271" fmla="*/ 29234 h 408622"/>
              <a:gd name="connsiteX272" fmla="*/ 1637336 w 1665990"/>
              <a:gd name="connsiteY272" fmla="*/ 80408 h 408622"/>
              <a:gd name="connsiteX273" fmla="*/ 1644749 w 1665990"/>
              <a:gd name="connsiteY273" fmla="*/ 117382 h 408622"/>
              <a:gd name="connsiteX274" fmla="*/ 1637336 w 1665990"/>
              <a:gd name="connsiteY274" fmla="*/ 154355 h 408622"/>
              <a:gd name="connsiteX275" fmla="*/ 1586252 w 1665990"/>
              <a:gd name="connsiteY275" fmla="*/ 205529 h 408622"/>
              <a:gd name="connsiteX276" fmla="*/ 1549351 w 1665990"/>
              <a:gd name="connsiteY276" fmla="*/ 212965 h 408622"/>
              <a:gd name="connsiteX277" fmla="*/ 1512449 w 1665990"/>
              <a:gd name="connsiteY277" fmla="*/ 205529 h 408622"/>
              <a:gd name="connsiteX278" fmla="*/ 1461366 w 1665990"/>
              <a:gd name="connsiteY278" fmla="*/ 154355 h 408622"/>
              <a:gd name="connsiteX279" fmla="*/ 1453994 w 1665990"/>
              <a:gd name="connsiteY279" fmla="*/ 117382 h 408622"/>
              <a:gd name="connsiteX280" fmla="*/ 1461366 w 1665990"/>
              <a:gd name="connsiteY280" fmla="*/ 80408 h 408622"/>
              <a:gd name="connsiteX281" fmla="*/ 1512449 w 1665990"/>
              <a:gd name="connsiteY281" fmla="*/ 29234 h 408622"/>
              <a:gd name="connsiteX282" fmla="*/ 1549351 w 1665990"/>
              <a:gd name="connsiteY282" fmla="*/ 21798 h 408622"/>
              <a:gd name="connsiteX283" fmla="*/ 1586252 w 1665990"/>
              <a:gd name="connsiteY283" fmla="*/ 29234 h 408622"/>
              <a:gd name="connsiteX284" fmla="*/ 1628777 w 1665990"/>
              <a:gd name="connsiteY284" fmla="*/ 90736 h 408622"/>
              <a:gd name="connsiteX285" fmla="*/ 1594811 w 1665990"/>
              <a:gd name="connsiteY285" fmla="*/ 71836 h 408622"/>
              <a:gd name="connsiteX286" fmla="*/ 1594863 w 1665990"/>
              <a:gd name="connsiteY286" fmla="*/ 71888 h 408622"/>
              <a:gd name="connsiteX287" fmla="*/ 1575996 w 1665990"/>
              <a:gd name="connsiteY287" fmla="*/ 37857 h 408622"/>
              <a:gd name="connsiteX288" fmla="*/ 1555223 w 1665990"/>
              <a:gd name="connsiteY288" fmla="*/ 33726 h 408622"/>
              <a:gd name="connsiteX289" fmla="*/ 1580119 w 1665990"/>
              <a:gd name="connsiteY289" fmla="*/ 86605 h 408622"/>
              <a:gd name="connsiteX290" fmla="*/ 1632900 w 1665990"/>
              <a:gd name="connsiteY290" fmla="*/ 111546 h 408622"/>
              <a:gd name="connsiteX291" fmla="*/ 1628777 w 1665990"/>
              <a:gd name="connsiteY291" fmla="*/ 90736 h 408622"/>
              <a:gd name="connsiteX292" fmla="*/ 1491926 w 1665990"/>
              <a:gd name="connsiteY292" fmla="*/ 117433 h 408622"/>
              <a:gd name="connsiteX293" fmla="*/ 1526881 w 1665990"/>
              <a:gd name="connsiteY293" fmla="*/ 140000 h 408622"/>
              <a:gd name="connsiteX294" fmla="*/ 1549403 w 1665990"/>
              <a:gd name="connsiteY294" fmla="*/ 175010 h 408622"/>
              <a:gd name="connsiteX295" fmla="*/ 1571925 w 1665990"/>
              <a:gd name="connsiteY295" fmla="*/ 140000 h 408622"/>
              <a:gd name="connsiteX296" fmla="*/ 1606869 w 1665990"/>
              <a:gd name="connsiteY296" fmla="*/ 117433 h 408622"/>
              <a:gd name="connsiteX297" fmla="*/ 1571925 w 1665990"/>
              <a:gd name="connsiteY297" fmla="*/ 94867 h 408622"/>
              <a:gd name="connsiteX298" fmla="*/ 1549403 w 1665990"/>
              <a:gd name="connsiteY298" fmla="*/ 59856 h 408622"/>
              <a:gd name="connsiteX299" fmla="*/ 1526881 w 1665990"/>
              <a:gd name="connsiteY299" fmla="*/ 94867 h 408622"/>
              <a:gd name="connsiteX300" fmla="*/ 1491926 w 1665990"/>
              <a:gd name="connsiteY300" fmla="*/ 117433 h 408622"/>
              <a:gd name="connsiteX301" fmla="*/ 1522810 w 1665990"/>
              <a:gd name="connsiteY301" fmla="*/ 37857 h 408622"/>
              <a:gd name="connsiteX302" fmla="*/ 1503942 w 1665990"/>
              <a:gd name="connsiteY302" fmla="*/ 71888 h 408622"/>
              <a:gd name="connsiteX303" fmla="*/ 1503994 w 1665990"/>
              <a:gd name="connsiteY303" fmla="*/ 71836 h 408622"/>
              <a:gd name="connsiteX304" fmla="*/ 1470029 w 1665990"/>
              <a:gd name="connsiteY304" fmla="*/ 90736 h 408622"/>
              <a:gd name="connsiteX305" fmla="*/ 1465906 w 1665990"/>
              <a:gd name="connsiteY305" fmla="*/ 111546 h 408622"/>
              <a:gd name="connsiteX306" fmla="*/ 1518686 w 1665990"/>
              <a:gd name="connsiteY306" fmla="*/ 86605 h 408622"/>
              <a:gd name="connsiteX307" fmla="*/ 1543572 w 1665990"/>
              <a:gd name="connsiteY307" fmla="*/ 33726 h 408622"/>
              <a:gd name="connsiteX308" fmla="*/ 1522810 w 1665990"/>
              <a:gd name="connsiteY308" fmla="*/ 37857 h 408622"/>
              <a:gd name="connsiteX309" fmla="*/ 1470029 w 1665990"/>
              <a:gd name="connsiteY309" fmla="*/ 144027 h 408622"/>
              <a:gd name="connsiteX310" fmla="*/ 1503994 w 1665990"/>
              <a:gd name="connsiteY310" fmla="*/ 162927 h 408622"/>
              <a:gd name="connsiteX311" fmla="*/ 1503942 w 1665990"/>
              <a:gd name="connsiteY311" fmla="*/ 162875 h 408622"/>
              <a:gd name="connsiteX312" fmla="*/ 1522810 w 1665990"/>
              <a:gd name="connsiteY312" fmla="*/ 196905 h 408622"/>
              <a:gd name="connsiteX313" fmla="*/ 1543572 w 1665990"/>
              <a:gd name="connsiteY313" fmla="*/ 201036 h 408622"/>
              <a:gd name="connsiteX314" fmla="*/ 1518686 w 1665990"/>
              <a:gd name="connsiteY314" fmla="*/ 148158 h 408622"/>
              <a:gd name="connsiteX315" fmla="*/ 1465906 w 1665990"/>
              <a:gd name="connsiteY315" fmla="*/ 123217 h 408622"/>
              <a:gd name="connsiteX316" fmla="*/ 1470029 w 1665990"/>
              <a:gd name="connsiteY316" fmla="*/ 144027 h 408622"/>
              <a:gd name="connsiteX317" fmla="*/ 1575996 w 1665990"/>
              <a:gd name="connsiteY317" fmla="*/ 196905 h 408622"/>
              <a:gd name="connsiteX318" fmla="*/ 1594863 w 1665990"/>
              <a:gd name="connsiteY318" fmla="*/ 162875 h 408622"/>
              <a:gd name="connsiteX319" fmla="*/ 1594811 w 1665990"/>
              <a:gd name="connsiteY319" fmla="*/ 162927 h 408622"/>
              <a:gd name="connsiteX320" fmla="*/ 1628777 w 1665990"/>
              <a:gd name="connsiteY320" fmla="*/ 144027 h 408622"/>
              <a:gd name="connsiteX321" fmla="*/ 1632900 w 1665990"/>
              <a:gd name="connsiteY321" fmla="*/ 123217 h 408622"/>
              <a:gd name="connsiteX322" fmla="*/ 1580119 w 1665990"/>
              <a:gd name="connsiteY322" fmla="*/ 148158 h 408622"/>
              <a:gd name="connsiteX323" fmla="*/ 1555223 w 1665990"/>
              <a:gd name="connsiteY323" fmla="*/ 201036 h 408622"/>
              <a:gd name="connsiteX324" fmla="*/ 1575996 w 1665990"/>
              <a:gd name="connsiteY324" fmla="*/ 196905 h 40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Lst>
            <a:rect l="l" t="t" r="r" b="b"/>
            <a:pathLst>
              <a:path w="1665990" h="408622">
                <a:moveTo>
                  <a:pt x="1638825" y="54427"/>
                </a:moveTo>
                <a:cubicBezTo>
                  <a:pt x="1623872" y="54427"/>
                  <a:pt x="1611659" y="42241"/>
                  <a:pt x="1611659" y="27214"/>
                </a:cubicBezTo>
                <a:cubicBezTo>
                  <a:pt x="1611659" y="12187"/>
                  <a:pt x="1623831" y="0"/>
                  <a:pt x="1638825" y="0"/>
                </a:cubicBezTo>
                <a:cubicBezTo>
                  <a:pt x="1653819" y="0"/>
                  <a:pt x="1665991" y="12187"/>
                  <a:pt x="1665991" y="27214"/>
                </a:cubicBezTo>
                <a:cubicBezTo>
                  <a:pt x="1665991" y="42241"/>
                  <a:pt x="1653819" y="54427"/>
                  <a:pt x="1638825" y="54427"/>
                </a:cubicBezTo>
                <a:close/>
                <a:moveTo>
                  <a:pt x="1638825" y="11722"/>
                </a:moveTo>
                <a:cubicBezTo>
                  <a:pt x="1630266" y="11722"/>
                  <a:pt x="1623310" y="18693"/>
                  <a:pt x="1623310" y="27265"/>
                </a:cubicBezTo>
                <a:cubicBezTo>
                  <a:pt x="1623310" y="35837"/>
                  <a:pt x="1630266" y="42809"/>
                  <a:pt x="1638825" y="42809"/>
                </a:cubicBezTo>
                <a:cubicBezTo>
                  <a:pt x="1647384" y="42809"/>
                  <a:pt x="1654339" y="35837"/>
                  <a:pt x="1654339" y="27265"/>
                </a:cubicBezTo>
                <a:cubicBezTo>
                  <a:pt x="1654339" y="18693"/>
                  <a:pt x="1647384" y="11722"/>
                  <a:pt x="1638825" y="11722"/>
                </a:cubicBezTo>
                <a:close/>
                <a:moveTo>
                  <a:pt x="271684" y="183632"/>
                </a:moveTo>
                <a:cubicBezTo>
                  <a:pt x="282302" y="183632"/>
                  <a:pt x="291270" y="174853"/>
                  <a:pt x="291270" y="163957"/>
                </a:cubicBezTo>
                <a:cubicBezTo>
                  <a:pt x="291270" y="153062"/>
                  <a:pt x="282302" y="143819"/>
                  <a:pt x="271684" y="143819"/>
                </a:cubicBezTo>
                <a:cubicBezTo>
                  <a:pt x="261065" y="143819"/>
                  <a:pt x="251582" y="153062"/>
                  <a:pt x="251582" y="163957"/>
                </a:cubicBezTo>
                <a:cubicBezTo>
                  <a:pt x="251582" y="174853"/>
                  <a:pt x="260808" y="183632"/>
                  <a:pt x="271684" y="183632"/>
                </a:cubicBezTo>
                <a:close/>
                <a:moveTo>
                  <a:pt x="517689" y="197423"/>
                </a:moveTo>
                <a:cubicBezTo>
                  <a:pt x="501659" y="197423"/>
                  <a:pt x="487485" y="204239"/>
                  <a:pt x="482795" y="216374"/>
                </a:cubicBezTo>
                <a:lnTo>
                  <a:pt x="480990" y="207544"/>
                </a:lnTo>
                <a:cubicBezTo>
                  <a:pt x="480269" y="203878"/>
                  <a:pt x="476558" y="200831"/>
                  <a:pt x="472796" y="200831"/>
                </a:cubicBezTo>
                <a:lnTo>
                  <a:pt x="453776" y="200831"/>
                </a:lnTo>
                <a:cubicBezTo>
                  <a:pt x="452952" y="200831"/>
                  <a:pt x="452281" y="201502"/>
                  <a:pt x="452281" y="202329"/>
                </a:cubicBezTo>
                <a:lnTo>
                  <a:pt x="452281" y="332717"/>
                </a:lnTo>
                <a:cubicBezTo>
                  <a:pt x="452281" y="333543"/>
                  <a:pt x="452952" y="334215"/>
                  <a:pt x="453827" y="334215"/>
                </a:cubicBezTo>
                <a:lnTo>
                  <a:pt x="482795" y="334215"/>
                </a:lnTo>
                <a:cubicBezTo>
                  <a:pt x="483620" y="334215"/>
                  <a:pt x="484341" y="333543"/>
                  <a:pt x="484341" y="332717"/>
                </a:cubicBezTo>
                <a:lnTo>
                  <a:pt x="484341" y="256343"/>
                </a:lnTo>
                <a:cubicBezTo>
                  <a:pt x="484341" y="237391"/>
                  <a:pt x="495628" y="227425"/>
                  <a:pt x="510833" y="227425"/>
                </a:cubicBezTo>
                <a:cubicBezTo>
                  <a:pt x="522122" y="227425"/>
                  <a:pt x="533151" y="236100"/>
                  <a:pt x="533151" y="254278"/>
                </a:cubicBezTo>
                <a:lnTo>
                  <a:pt x="533151" y="332769"/>
                </a:lnTo>
                <a:cubicBezTo>
                  <a:pt x="533151" y="333594"/>
                  <a:pt x="533821" y="334266"/>
                  <a:pt x="534698" y="334266"/>
                </a:cubicBezTo>
                <a:lnTo>
                  <a:pt x="563715" y="334266"/>
                </a:lnTo>
                <a:cubicBezTo>
                  <a:pt x="564540" y="334266"/>
                  <a:pt x="565210" y="333594"/>
                  <a:pt x="565210" y="332769"/>
                </a:cubicBezTo>
                <a:lnTo>
                  <a:pt x="565210" y="246635"/>
                </a:lnTo>
                <a:cubicBezTo>
                  <a:pt x="565210" y="211675"/>
                  <a:pt x="540780" y="197475"/>
                  <a:pt x="517689" y="197475"/>
                </a:cubicBezTo>
                <a:lnTo>
                  <a:pt x="517689" y="197423"/>
                </a:lnTo>
                <a:close/>
                <a:moveTo>
                  <a:pt x="207974" y="149557"/>
                </a:moveTo>
                <a:lnTo>
                  <a:pt x="238640" y="149557"/>
                </a:lnTo>
                <a:lnTo>
                  <a:pt x="238589" y="149505"/>
                </a:lnTo>
                <a:cubicBezTo>
                  <a:pt x="239568" y="149505"/>
                  <a:pt x="240290" y="150486"/>
                  <a:pt x="240032" y="151416"/>
                </a:cubicBezTo>
                <a:lnTo>
                  <a:pt x="187665" y="333133"/>
                </a:lnTo>
                <a:cubicBezTo>
                  <a:pt x="187459" y="333753"/>
                  <a:pt x="186893" y="334218"/>
                  <a:pt x="186222" y="334218"/>
                </a:cubicBezTo>
                <a:lnTo>
                  <a:pt x="161225" y="334218"/>
                </a:lnTo>
                <a:cubicBezTo>
                  <a:pt x="157720" y="334218"/>
                  <a:pt x="154576" y="331998"/>
                  <a:pt x="153391" y="328692"/>
                </a:cubicBezTo>
                <a:lnTo>
                  <a:pt x="120043" y="236207"/>
                </a:lnTo>
                <a:lnTo>
                  <a:pt x="85045" y="333236"/>
                </a:lnTo>
                <a:cubicBezTo>
                  <a:pt x="84839" y="333805"/>
                  <a:pt x="84272" y="334218"/>
                  <a:pt x="83654" y="334218"/>
                </a:cubicBezTo>
                <a:lnTo>
                  <a:pt x="59017" y="334218"/>
                </a:lnTo>
                <a:cubicBezTo>
                  <a:pt x="55254" y="334218"/>
                  <a:pt x="52007" y="331739"/>
                  <a:pt x="50976" y="328175"/>
                </a:cubicBezTo>
                <a:lnTo>
                  <a:pt x="53" y="151416"/>
                </a:lnTo>
                <a:cubicBezTo>
                  <a:pt x="-205" y="150435"/>
                  <a:pt x="517" y="149505"/>
                  <a:pt x="1496" y="149505"/>
                </a:cubicBezTo>
                <a:lnTo>
                  <a:pt x="32112" y="149505"/>
                </a:lnTo>
                <a:cubicBezTo>
                  <a:pt x="32782" y="149505"/>
                  <a:pt x="33349" y="149970"/>
                  <a:pt x="33555" y="150589"/>
                </a:cubicBezTo>
                <a:lnTo>
                  <a:pt x="70408" y="278396"/>
                </a:lnTo>
                <a:lnTo>
                  <a:pt x="94684" y="211059"/>
                </a:lnTo>
                <a:cubicBezTo>
                  <a:pt x="99942" y="196445"/>
                  <a:pt x="99993" y="180385"/>
                  <a:pt x="94684" y="165720"/>
                </a:cubicBezTo>
                <a:lnTo>
                  <a:pt x="89581" y="151571"/>
                </a:lnTo>
                <a:cubicBezTo>
                  <a:pt x="89220" y="150589"/>
                  <a:pt x="89942" y="149557"/>
                  <a:pt x="90973" y="149557"/>
                </a:cubicBezTo>
                <a:lnTo>
                  <a:pt x="122207" y="149557"/>
                </a:lnTo>
                <a:cubicBezTo>
                  <a:pt x="122826" y="149557"/>
                  <a:pt x="123392" y="149919"/>
                  <a:pt x="123599" y="150538"/>
                </a:cubicBezTo>
                <a:lnTo>
                  <a:pt x="169729" y="278447"/>
                </a:lnTo>
                <a:lnTo>
                  <a:pt x="206530" y="150642"/>
                </a:lnTo>
                <a:cubicBezTo>
                  <a:pt x="206737" y="150021"/>
                  <a:pt x="207303" y="149557"/>
                  <a:pt x="207974" y="149557"/>
                </a:cubicBezTo>
                <a:close/>
                <a:moveTo>
                  <a:pt x="384516" y="197423"/>
                </a:moveTo>
                <a:lnTo>
                  <a:pt x="384464" y="197423"/>
                </a:lnTo>
                <a:cubicBezTo>
                  <a:pt x="368641" y="197423"/>
                  <a:pt x="354725" y="204911"/>
                  <a:pt x="346323" y="216374"/>
                </a:cubicBezTo>
                <a:lnTo>
                  <a:pt x="344519" y="207544"/>
                </a:lnTo>
                <a:cubicBezTo>
                  <a:pt x="343746" y="203671"/>
                  <a:pt x="340293" y="200883"/>
                  <a:pt x="336324" y="200883"/>
                </a:cubicBezTo>
                <a:lnTo>
                  <a:pt x="317305" y="200883"/>
                </a:lnTo>
                <a:cubicBezTo>
                  <a:pt x="316480" y="200883"/>
                  <a:pt x="315811" y="201554"/>
                  <a:pt x="315811" y="202380"/>
                </a:cubicBezTo>
                <a:lnTo>
                  <a:pt x="315811" y="332769"/>
                </a:lnTo>
                <a:cubicBezTo>
                  <a:pt x="315811" y="333594"/>
                  <a:pt x="316480" y="334266"/>
                  <a:pt x="317305" y="334266"/>
                </a:cubicBezTo>
                <a:lnTo>
                  <a:pt x="346426" y="334266"/>
                </a:lnTo>
                <a:cubicBezTo>
                  <a:pt x="347251" y="334266"/>
                  <a:pt x="347921" y="333594"/>
                  <a:pt x="347921" y="332769"/>
                </a:cubicBezTo>
                <a:lnTo>
                  <a:pt x="347921" y="251902"/>
                </a:lnTo>
                <a:cubicBezTo>
                  <a:pt x="347921" y="238424"/>
                  <a:pt x="358796" y="227529"/>
                  <a:pt x="372249" y="227529"/>
                </a:cubicBezTo>
                <a:cubicBezTo>
                  <a:pt x="385701" y="227529"/>
                  <a:pt x="396577" y="238424"/>
                  <a:pt x="396577" y="251902"/>
                </a:cubicBezTo>
                <a:lnTo>
                  <a:pt x="396577" y="332769"/>
                </a:lnTo>
                <a:cubicBezTo>
                  <a:pt x="396577" y="333594"/>
                  <a:pt x="397246" y="334266"/>
                  <a:pt x="398071" y="334266"/>
                </a:cubicBezTo>
                <a:lnTo>
                  <a:pt x="427192" y="334266"/>
                </a:lnTo>
                <a:cubicBezTo>
                  <a:pt x="428017" y="334266"/>
                  <a:pt x="428688" y="333594"/>
                  <a:pt x="428688" y="332769"/>
                </a:cubicBezTo>
                <a:lnTo>
                  <a:pt x="428688" y="241677"/>
                </a:lnTo>
                <a:cubicBezTo>
                  <a:pt x="428688" y="217252"/>
                  <a:pt x="408896" y="197423"/>
                  <a:pt x="384516" y="197423"/>
                </a:cubicBezTo>
                <a:close/>
                <a:moveTo>
                  <a:pt x="683089" y="216374"/>
                </a:moveTo>
                <a:cubicBezTo>
                  <a:pt x="687780" y="204239"/>
                  <a:pt x="701953" y="197423"/>
                  <a:pt x="717983" y="197423"/>
                </a:cubicBezTo>
                <a:cubicBezTo>
                  <a:pt x="741074" y="197423"/>
                  <a:pt x="765506" y="211624"/>
                  <a:pt x="765506" y="246583"/>
                </a:cubicBezTo>
                <a:lnTo>
                  <a:pt x="765506" y="332717"/>
                </a:lnTo>
                <a:cubicBezTo>
                  <a:pt x="765506" y="333543"/>
                  <a:pt x="764835" y="334215"/>
                  <a:pt x="764010" y="334215"/>
                </a:cubicBezTo>
                <a:lnTo>
                  <a:pt x="734992" y="334215"/>
                </a:lnTo>
                <a:cubicBezTo>
                  <a:pt x="734116" y="334215"/>
                  <a:pt x="733446" y="333543"/>
                  <a:pt x="733446" y="332717"/>
                </a:cubicBezTo>
                <a:lnTo>
                  <a:pt x="733446" y="254226"/>
                </a:lnTo>
                <a:cubicBezTo>
                  <a:pt x="733446" y="236049"/>
                  <a:pt x="722416" y="227374"/>
                  <a:pt x="711129" y="227374"/>
                </a:cubicBezTo>
                <a:cubicBezTo>
                  <a:pt x="695924" y="227374"/>
                  <a:pt x="684636" y="237340"/>
                  <a:pt x="684636" y="256291"/>
                </a:cubicBezTo>
                <a:lnTo>
                  <a:pt x="684636" y="332717"/>
                </a:lnTo>
                <a:cubicBezTo>
                  <a:pt x="684636" y="333543"/>
                  <a:pt x="683966" y="334215"/>
                  <a:pt x="683141" y="334215"/>
                </a:cubicBezTo>
                <a:lnTo>
                  <a:pt x="654123" y="334215"/>
                </a:lnTo>
                <a:cubicBezTo>
                  <a:pt x="653246" y="334215"/>
                  <a:pt x="652577" y="333543"/>
                  <a:pt x="652577" y="332717"/>
                </a:cubicBezTo>
                <a:lnTo>
                  <a:pt x="652577" y="202329"/>
                </a:lnTo>
                <a:cubicBezTo>
                  <a:pt x="652577" y="201502"/>
                  <a:pt x="653246" y="200831"/>
                  <a:pt x="654071" y="200831"/>
                </a:cubicBezTo>
                <a:lnTo>
                  <a:pt x="673090" y="200831"/>
                </a:lnTo>
                <a:cubicBezTo>
                  <a:pt x="676853" y="200831"/>
                  <a:pt x="680564" y="203878"/>
                  <a:pt x="681286" y="207544"/>
                </a:cubicBezTo>
                <a:lnTo>
                  <a:pt x="683089" y="216374"/>
                </a:lnTo>
                <a:close/>
                <a:moveTo>
                  <a:pt x="1127471" y="276014"/>
                </a:moveTo>
                <a:lnTo>
                  <a:pt x="1127471" y="251073"/>
                </a:lnTo>
                <a:cubicBezTo>
                  <a:pt x="1127471" y="218799"/>
                  <a:pt x="1101294" y="192566"/>
                  <a:pt x="1069078" y="192566"/>
                </a:cubicBezTo>
                <a:cubicBezTo>
                  <a:pt x="1043869" y="192566"/>
                  <a:pt x="1021555" y="208729"/>
                  <a:pt x="1013566" y="232948"/>
                </a:cubicBezTo>
                <a:lnTo>
                  <a:pt x="1013412" y="233361"/>
                </a:lnTo>
                <a:lnTo>
                  <a:pt x="1013291" y="233686"/>
                </a:lnTo>
                <a:cubicBezTo>
                  <a:pt x="1013258" y="233779"/>
                  <a:pt x="1013224" y="233872"/>
                  <a:pt x="1013206" y="233929"/>
                </a:cubicBezTo>
                <a:cubicBezTo>
                  <a:pt x="1011607" y="238731"/>
                  <a:pt x="1004031" y="264189"/>
                  <a:pt x="1012948" y="293571"/>
                </a:cubicBezTo>
                <a:cubicBezTo>
                  <a:pt x="1020318" y="319805"/>
                  <a:pt x="1044234" y="338085"/>
                  <a:pt x="1071192" y="338085"/>
                </a:cubicBezTo>
                <a:cubicBezTo>
                  <a:pt x="1087477" y="338085"/>
                  <a:pt x="1102575" y="331733"/>
                  <a:pt x="1113872" y="320218"/>
                </a:cubicBezTo>
                <a:cubicBezTo>
                  <a:pt x="1118401" y="315776"/>
                  <a:pt x="1122160" y="310509"/>
                  <a:pt x="1125055" y="304623"/>
                </a:cubicBezTo>
                <a:lnTo>
                  <a:pt x="1125513" y="303693"/>
                </a:lnTo>
                <a:lnTo>
                  <a:pt x="1101242" y="291661"/>
                </a:lnTo>
                <a:lnTo>
                  <a:pt x="1100773" y="292591"/>
                </a:lnTo>
                <a:cubicBezTo>
                  <a:pt x="1099180" y="295793"/>
                  <a:pt x="1097223" y="298529"/>
                  <a:pt x="1094692" y="301060"/>
                </a:cubicBezTo>
                <a:cubicBezTo>
                  <a:pt x="1088455" y="307411"/>
                  <a:pt x="1080157" y="310922"/>
                  <a:pt x="1071244" y="310922"/>
                </a:cubicBezTo>
                <a:cubicBezTo>
                  <a:pt x="1052793" y="310922"/>
                  <a:pt x="1037788" y="295689"/>
                  <a:pt x="1037788" y="276945"/>
                </a:cubicBezTo>
                <a:lnTo>
                  <a:pt x="1037788" y="276067"/>
                </a:lnTo>
                <a:lnTo>
                  <a:pt x="1127523" y="276067"/>
                </a:lnTo>
                <a:lnTo>
                  <a:pt x="1127471" y="276014"/>
                </a:lnTo>
                <a:close/>
                <a:moveTo>
                  <a:pt x="1100263" y="248904"/>
                </a:moveTo>
                <a:lnTo>
                  <a:pt x="1037788" y="248904"/>
                </a:lnTo>
                <a:cubicBezTo>
                  <a:pt x="1038923" y="232431"/>
                  <a:pt x="1052428" y="219677"/>
                  <a:pt x="1069026" y="219677"/>
                </a:cubicBezTo>
                <a:cubicBezTo>
                  <a:pt x="1085623" y="219677"/>
                  <a:pt x="1099180" y="232431"/>
                  <a:pt x="1100263" y="248904"/>
                </a:cubicBezTo>
                <a:close/>
                <a:moveTo>
                  <a:pt x="994098" y="331630"/>
                </a:moveTo>
                <a:cubicBezTo>
                  <a:pt x="988428" y="334522"/>
                  <a:pt x="981574" y="336122"/>
                  <a:pt x="974770" y="336122"/>
                </a:cubicBezTo>
                <a:lnTo>
                  <a:pt x="974718" y="336122"/>
                </a:lnTo>
                <a:cubicBezTo>
                  <a:pt x="957400" y="336122"/>
                  <a:pt x="938949" y="325381"/>
                  <a:pt x="938949" y="295276"/>
                </a:cubicBezTo>
                <a:lnTo>
                  <a:pt x="938949" y="225873"/>
                </a:lnTo>
                <a:lnTo>
                  <a:pt x="927248" y="225873"/>
                </a:lnTo>
                <a:cubicBezTo>
                  <a:pt x="926836" y="225873"/>
                  <a:pt x="926475" y="225512"/>
                  <a:pt x="926475" y="225099"/>
                </a:cubicBezTo>
                <a:lnTo>
                  <a:pt x="926475" y="199434"/>
                </a:lnTo>
                <a:cubicBezTo>
                  <a:pt x="926475" y="198711"/>
                  <a:pt x="927094" y="198091"/>
                  <a:pt x="927816" y="197988"/>
                </a:cubicBezTo>
                <a:cubicBezTo>
                  <a:pt x="934104" y="197007"/>
                  <a:pt x="938949" y="191533"/>
                  <a:pt x="938949" y="184923"/>
                </a:cubicBezTo>
                <a:lnTo>
                  <a:pt x="938949" y="171703"/>
                </a:lnTo>
                <a:cubicBezTo>
                  <a:pt x="938949" y="170878"/>
                  <a:pt x="939618" y="170206"/>
                  <a:pt x="940443" y="170206"/>
                </a:cubicBezTo>
                <a:lnTo>
                  <a:pt x="968070" y="170206"/>
                </a:lnTo>
                <a:cubicBezTo>
                  <a:pt x="968895" y="170206"/>
                  <a:pt x="969564" y="170878"/>
                  <a:pt x="969564" y="171703"/>
                </a:cubicBezTo>
                <a:lnTo>
                  <a:pt x="969564" y="198142"/>
                </a:lnTo>
                <a:lnTo>
                  <a:pt x="993738" y="198142"/>
                </a:lnTo>
                <a:cubicBezTo>
                  <a:pt x="994150" y="198142"/>
                  <a:pt x="994510" y="198504"/>
                  <a:pt x="994510" y="198918"/>
                </a:cubicBezTo>
                <a:lnTo>
                  <a:pt x="994510" y="225150"/>
                </a:lnTo>
                <a:cubicBezTo>
                  <a:pt x="994510" y="225563"/>
                  <a:pt x="994150" y="225924"/>
                  <a:pt x="993738" y="225924"/>
                </a:cubicBezTo>
                <a:lnTo>
                  <a:pt x="969564" y="225924"/>
                </a:lnTo>
                <a:lnTo>
                  <a:pt x="969564" y="289285"/>
                </a:lnTo>
                <a:cubicBezTo>
                  <a:pt x="969564" y="304571"/>
                  <a:pt x="977398" y="306843"/>
                  <a:pt x="982089" y="306843"/>
                </a:cubicBezTo>
                <a:cubicBezTo>
                  <a:pt x="985336" y="306843"/>
                  <a:pt x="989202" y="305810"/>
                  <a:pt x="993376" y="303899"/>
                </a:cubicBezTo>
                <a:cubicBezTo>
                  <a:pt x="993635" y="303744"/>
                  <a:pt x="993892" y="303744"/>
                  <a:pt x="994150" y="303899"/>
                </a:cubicBezTo>
                <a:cubicBezTo>
                  <a:pt x="994304" y="303951"/>
                  <a:pt x="994510" y="304158"/>
                  <a:pt x="994510" y="304519"/>
                </a:cubicBezTo>
                <a:lnTo>
                  <a:pt x="994510" y="330907"/>
                </a:lnTo>
                <a:cubicBezTo>
                  <a:pt x="994510" y="331216"/>
                  <a:pt x="994356" y="331475"/>
                  <a:pt x="994098" y="331630"/>
                </a:cubicBezTo>
                <a:close/>
                <a:moveTo>
                  <a:pt x="1282220" y="195866"/>
                </a:moveTo>
                <a:cubicBezTo>
                  <a:pt x="1281543" y="195814"/>
                  <a:pt x="1274796" y="195453"/>
                  <a:pt x="1265977" y="198706"/>
                </a:cubicBezTo>
                <a:cubicBezTo>
                  <a:pt x="1257220" y="202011"/>
                  <a:pt x="1249796" y="207743"/>
                  <a:pt x="1243819" y="215798"/>
                </a:cubicBezTo>
                <a:cubicBezTo>
                  <a:pt x="1235833" y="203301"/>
                  <a:pt x="1221807" y="195866"/>
                  <a:pt x="1205939" y="195866"/>
                </a:cubicBezTo>
                <a:cubicBezTo>
                  <a:pt x="1191195" y="195866"/>
                  <a:pt x="1178825" y="202269"/>
                  <a:pt x="1173410" y="212391"/>
                </a:cubicBezTo>
                <a:lnTo>
                  <a:pt x="1172223" y="206091"/>
                </a:lnTo>
                <a:cubicBezTo>
                  <a:pt x="1171453" y="202166"/>
                  <a:pt x="1168048" y="199274"/>
                  <a:pt x="1164029" y="199274"/>
                </a:cubicBezTo>
                <a:lnTo>
                  <a:pt x="1145682" y="199274"/>
                </a:lnTo>
                <a:cubicBezTo>
                  <a:pt x="1144339" y="199274"/>
                  <a:pt x="1143256" y="200358"/>
                  <a:pt x="1143256" y="201700"/>
                </a:cubicBezTo>
                <a:lnTo>
                  <a:pt x="1143256" y="332193"/>
                </a:lnTo>
                <a:cubicBezTo>
                  <a:pt x="1143256" y="333587"/>
                  <a:pt x="1144391" y="334774"/>
                  <a:pt x="1145838" y="334774"/>
                </a:cubicBezTo>
                <a:lnTo>
                  <a:pt x="1173098" y="334774"/>
                </a:lnTo>
                <a:cubicBezTo>
                  <a:pt x="1174441" y="334774"/>
                  <a:pt x="1175524" y="333690"/>
                  <a:pt x="1175524" y="332348"/>
                </a:cubicBezTo>
                <a:lnTo>
                  <a:pt x="1175524" y="255819"/>
                </a:lnTo>
                <a:cubicBezTo>
                  <a:pt x="1175524" y="238623"/>
                  <a:pt x="1184697" y="227933"/>
                  <a:pt x="1199493" y="227933"/>
                </a:cubicBezTo>
                <a:cubicBezTo>
                  <a:pt x="1209437" y="227933"/>
                  <a:pt x="1219485" y="235885"/>
                  <a:pt x="1219485" y="253701"/>
                </a:cubicBezTo>
                <a:lnTo>
                  <a:pt x="1219485" y="332193"/>
                </a:lnTo>
                <a:cubicBezTo>
                  <a:pt x="1219485" y="333587"/>
                  <a:pt x="1220620" y="334774"/>
                  <a:pt x="1222067" y="334774"/>
                </a:cubicBezTo>
                <a:lnTo>
                  <a:pt x="1249338" y="334774"/>
                </a:lnTo>
                <a:cubicBezTo>
                  <a:pt x="1250670" y="334774"/>
                  <a:pt x="1251753" y="333690"/>
                  <a:pt x="1251753" y="332348"/>
                </a:cubicBezTo>
                <a:lnTo>
                  <a:pt x="1251753" y="258349"/>
                </a:lnTo>
                <a:lnTo>
                  <a:pt x="1251753" y="255819"/>
                </a:lnTo>
                <a:cubicBezTo>
                  <a:pt x="1251753" y="238623"/>
                  <a:pt x="1260927" y="227933"/>
                  <a:pt x="1275723" y="227933"/>
                </a:cubicBezTo>
                <a:cubicBezTo>
                  <a:pt x="1285667" y="227933"/>
                  <a:pt x="1295725" y="235885"/>
                  <a:pt x="1295725" y="253701"/>
                </a:cubicBezTo>
                <a:lnTo>
                  <a:pt x="1295725" y="332193"/>
                </a:lnTo>
                <a:cubicBezTo>
                  <a:pt x="1295725" y="333587"/>
                  <a:pt x="1296860" y="334774"/>
                  <a:pt x="1298297" y="334774"/>
                </a:cubicBezTo>
                <a:lnTo>
                  <a:pt x="1325567" y="334774"/>
                </a:lnTo>
                <a:cubicBezTo>
                  <a:pt x="1326900" y="334774"/>
                  <a:pt x="1327983" y="333690"/>
                  <a:pt x="1327983" y="332348"/>
                </a:cubicBezTo>
                <a:lnTo>
                  <a:pt x="1327983" y="246110"/>
                </a:lnTo>
                <a:cubicBezTo>
                  <a:pt x="1327983" y="209085"/>
                  <a:pt x="1303347" y="195917"/>
                  <a:pt x="1282220" y="195866"/>
                </a:cubicBezTo>
                <a:close/>
                <a:moveTo>
                  <a:pt x="1379826" y="214558"/>
                </a:moveTo>
                <a:cubicBezTo>
                  <a:pt x="1389208" y="203766"/>
                  <a:pt x="1403015" y="196898"/>
                  <a:pt x="1418425" y="196898"/>
                </a:cubicBezTo>
                <a:lnTo>
                  <a:pt x="1418477" y="196949"/>
                </a:lnTo>
                <a:cubicBezTo>
                  <a:pt x="1446726" y="196949"/>
                  <a:pt x="1469664" y="219928"/>
                  <a:pt x="1469664" y="248227"/>
                </a:cubicBezTo>
                <a:lnTo>
                  <a:pt x="1469664" y="283496"/>
                </a:lnTo>
                <a:cubicBezTo>
                  <a:pt x="1469664" y="311794"/>
                  <a:pt x="1446778" y="334773"/>
                  <a:pt x="1418477" y="334773"/>
                </a:cubicBezTo>
                <a:cubicBezTo>
                  <a:pt x="1403993" y="334773"/>
                  <a:pt x="1391009" y="328783"/>
                  <a:pt x="1381680" y="319127"/>
                </a:cubicBezTo>
                <a:lnTo>
                  <a:pt x="1381680" y="392815"/>
                </a:lnTo>
                <a:cubicBezTo>
                  <a:pt x="1381680" y="393642"/>
                  <a:pt x="1380961" y="394314"/>
                  <a:pt x="1380128" y="394314"/>
                </a:cubicBezTo>
                <a:lnTo>
                  <a:pt x="1351119" y="394314"/>
                </a:lnTo>
                <a:cubicBezTo>
                  <a:pt x="1350286" y="394314"/>
                  <a:pt x="1349620" y="393642"/>
                  <a:pt x="1349620" y="392815"/>
                </a:cubicBezTo>
                <a:lnTo>
                  <a:pt x="1349620" y="201803"/>
                </a:lnTo>
                <a:cubicBezTo>
                  <a:pt x="1349620" y="200978"/>
                  <a:pt x="1350286" y="200306"/>
                  <a:pt x="1351119" y="200306"/>
                </a:cubicBezTo>
                <a:lnTo>
                  <a:pt x="1370132" y="200306"/>
                </a:lnTo>
                <a:cubicBezTo>
                  <a:pt x="1373902" y="200306"/>
                  <a:pt x="1377608" y="203353"/>
                  <a:pt x="1378327" y="207019"/>
                </a:cubicBezTo>
                <a:lnTo>
                  <a:pt x="1379826" y="214558"/>
                </a:lnTo>
                <a:close/>
                <a:moveTo>
                  <a:pt x="1409720" y="303480"/>
                </a:moveTo>
                <a:cubicBezTo>
                  <a:pt x="1425131" y="303480"/>
                  <a:pt x="1437657" y="290932"/>
                  <a:pt x="1437657" y="275492"/>
                </a:cubicBezTo>
                <a:lnTo>
                  <a:pt x="1437657" y="256231"/>
                </a:lnTo>
                <a:cubicBezTo>
                  <a:pt x="1437657" y="240791"/>
                  <a:pt x="1425131" y="228242"/>
                  <a:pt x="1409720" y="228242"/>
                </a:cubicBezTo>
                <a:cubicBezTo>
                  <a:pt x="1394310" y="228242"/>
                  <a:pt x="1381784" y="240791"/>
                  <a:pt x="1381784" y="256231"/>
                </a:cubicBezTo>
                <a:lnTo>
                  <a:pt x="1381784" y="275492"/>
                </a:lnTo>
                <a:cubicBezTo>
                  <a:pt x="1381784" y="290932"/>
                  <a:pt x="1394310" y="303480"/>
                  <a:pt x="1409720" y="303480"/>
                </a:cubicBezTo>
                <a:close/>
                <a:moveTo>
                  <a:pt x="870449" y="327704"/>
                </a:moveTo>
                <a:lnTo>
                  <a:pt x="831586" y="327704"/>
                </a:lnTo>
                <a:cubicBezTo>
                  <a:pt x="827257" y="327704"/>
                  <a:pt x="823752" y="324193"/>
                  <a:pt x="823752" y="319855"/>
                </a:cubicBezTo>
                <a:cubicBezTo>
                  <a:pt x="823752" y="315518"/>
                  <a:pt x="827257" y="312007"/>
                  <a:pt x="831586" y="312007"/>
                </a:cubicBezTo>
                <a:lnTo>
                  <a:pt x="842874" y="312007"/>
                </a:lnTo>
                <a:cubicBezTo>
                  <a:pt x="859058" y="312007"/>
                  <a:pt x="875036" y="305241"/>
                  <a:pt x="886633" y="293519"/>
                </a:cubicBezTo>
                <a:cubicBezTo>
                  <a:pt x="897612" y="282366"/>
                  <a:pt x="903591" y="268009"/>
                  <a:pt x="903436" y="253086"/>
                </a:cubicBezTo>
                <a:cubicBezTo>
                  <a:pt x="903282" y="240848"/>
                  <a:pt x="899365" y="229125"/>
                  <a:pt x="892097" y="219263"/>
                </a:cubicBezTo>
                <a:cubicBezTo>
                  <a:pt x="900756" y="214719"/>
                  <a:pt x="905910" y="206920"/>
                  <a:pt x="910136" y="199175"/>
                </a:cubicBezTo>
                <a:cubicBezTo>
                  <a:pt x="910395" y="198659"/>
                  <a:pt x="910498" y="198091"/>
                  <a:pt x="910291" y="197522"/>
                </a:cubicBezTo>
                <a:cubicBezTo>
                  <a:pt x="910136" y="196954"/>
                  <a:pt x="909776" y="196490"/>
                  <a:pt x="909261" y="196231"/>
                </a:cubicBezTo>
                <a:lnTo>
                  <a:pt x="888024" y="184872"/>
                </a:lnTo>
                <a:cubicBezTo>
                  <a:pt x="886994" y="184355"/>
                  <a:pt x="885706" y="184768"/>
                  <a:pt x="885138" y="185801"/>
                </a:cubicBezTo>
                <a:cubicBezTo>
                  <a:pt x="879881" y="195457"/>
                  <a:pt x="878902" y="195457"/>
                  <a:pt x="869625" y="195457"/>
                </a:cubicBezTo>
                <a:lnTo>
                  <a:pt x="846018" y="195457"/>
                </a:lnTo>
                <a:lnTo>
                  <a:pt x="845245" y="195457"/>
                </a:lnTo>
                <a:cubicBezTo>
                  <a:pt x="813186" y="195457"/>
                  <a:pt x="787054" y="221587"/>
                  <a:pt x="787054" y="253757"/>
                </a:cubicBezTo>
                <a:cubicBezTo>
                  <a:pt x="787054" y="269404"/>
                  <a:pt x="793548" y="284586"/>
                  <a:pt x="804784" y="295533"/>
                </a:cubicBezTo>
                <a:cubicBezTo>
                  <a:pt x="798703" y="302194"/>
                  <a:pt x="795353" y="310818"/>
                  <a:pt x="795353" y="319907"/>
                </a:cubicBezTo>
                <a:cubicBezTo>
                  <a:pt x="795353" y="326362"/>
                  <a:pt x="797105" y="332713"/>
                  <a:pt x="800455" y="338342"/>
                </a:cubicBezTo>
                <a:cubicBezTo>
                  <a:pt x="786951" y="350529"/>
                  <a:pt x="783240" y="369584"/>
                  <a:pt x="791177" y="386005"/>
                </a:cubicBezTo>
                <a:cubicBezTo>
                  <a:pt x="797827" y="399741"/>
                  <a:pt x="812619" y="408623"/>
                  <a:pt x="828906" y="408623"/>
                </a:cubicBezTo>
                <a:lnTo>
                  <a:pt x="872202" y="408623"/>
                </a:lnTo>
                <a:cubicBezTo>
                  <a:pt x="883541" y="408623"/>
                  <a:pt x="894417" y="403769"/>
                  <a:pt x="902096" y="395351"/>
                </a:cubicBezTo>
                <a:cubicBezTo>
                  <a:pt x="909827" y="386779"/>
                  <a:pt x="913487" y="375729"/>
                  <a:pt x="912353" y="364161"/>
                </a:cubicBezTo>
                <a:cubicBezTo>
                  <a:pt x="910342" y="343764"/>
                  <a:pt x="891943" y="327808"/>
                  <a:pt x="870449" y="327808"/>
                </a:cubicBezTo>
                <a:lnTo>
                  <a:pt x="870449" y="327704"/>
                </a:lnTo>
                <a:close/>
                <a:moveTo>
                  <a:pt x="884210" y="368240"/>
                </a:moveTo>
                <a:cubicBezTo>
                  <a:pt x="884210" y="374902"/>
                  <a:pt x="878799" y="380273"/>
                  <a:pt x="872202" y="380273"/>
                </a:cubicBezTo>
                <a:lnTo>
                  <a:pt x="827412" y="380273"/>
                </a:lnTo>
                <a:cubicBezTo>
                  <a:pt x="820762" y="380273"/>
                  <a:pt x="815402" y="374902"/>
                  <a:pt x="815402" y="368240"/>
                </a:cubicBezTo>
                <a:cubicBezTo>
                  <a:pt x="815402" y="361580"/>
                  <a:pt x="820814" y="356209"/>
                  <a:pt x="827412" y="356209"/>
                </a:cubicBezTo>
                <a:lnTo>
                  <a:pt x="872202" y="356209"/>
                </a:lnTo>
                <a:cubicBezTo>
                  <a:pt x="878799" y="356209"/>
                  <a:pt x="884210" y="361631"/>
                  <a:pt x="884210" y="368240"/>
                </a:cubicBezTo>
                <a:close/>
                <a:moveTo>
                  <a:pt x="815402" y="253809"/>
                </a:moveTo>
                <a:cubicBezTo>
                  <a:pt x="815402" y="237337"/>
                  <a:pt x="828803" y="223910"/>
                  <a:pt x="845245" y="223910"/>
                </a:cubicBezTo>
                <a:cubicBezTo>
                  <a:pt x="861687" y="223910"/>
                  <a:pt x="875088" y="237337"/>
                  <a:pt x="875088" y="253809"/>
                </a:cubicBezTo>
                <a:cubicBezTo>
                  <a:pt x="875088" y="270282"/>
                  <a:pt x="861687" y="283708"/>
                  <a:pt x="845245" y="283708"/>
                </a:cubicBezTo>
                <a:cubicBezTo>
                  <a:pt x="828803" y="283708"/>
                  <a:pt x="815402" y="270282"/>
                  <a:pt x="815402" y="253809"/>
                </a:cubicBezTo>
                <a:close/>
                <a:moveTo>
                  <a:pt x="628091" y="163957"/>
                </a:moveTo>
                <a:cubicBezTo>
                  <a:pt x="628091" y="174853"/>
                  <a:pt x="619123" y="183632"/>
                  <a:pt x="608505" y="183632"/>
                </a:cubicBezTo>
                <a:cubicBezTo>
                  <a:pt x="597629" y="183632"/>
                  <a:pt x="588404" y="174853"/>
                  <a:pt x="588404" y="163957"/>
                </a:cubicBezTo>
                <a:cubicBezTo>
                  <a:pt x="588404" y="153062"/>
                  <a:pt x="597888" y="143819"/>
                  <a:pt x="608505" y="143819"/>
                </a:cubicBezTo>
                <a:cubicBezTo>
                  <a:pt x="619123" y="143819"/>
                  <a:pt x="628091" y="153062"/>
                  <a:pt x="628091" y="163957"/>
                </a:cubicBezTo>
                <a:close/>
                <a:moveTo>
                  <a:pt x="609589" y="202940"/>
                </a:moveTo>
                <a:cubicBezTo>
                  <a:pt x="604486" y="202940"/>
                  <a:pt x="599487" y="202217"/>
                  <a:pt x="594745" y="200926"/>
                </a:cubicBezTo>
                <a:cubicBezTo>
                  <a:pt x="593816" y="200667"/>
                  <a:pt x="592889" y="201339"/>
                  <a:pt x="592889" y="202320"/>
                </a:cubicBezTo>
                <a:lnTo>
                  <a:pt x="592889" y="332657"/>
                </a:lnTo>
                <a:cubicBezTo>
                  <a:pt x="592889" y="333483"/>
                  <a:pt x="593559" y="334206"/>
                  <a:pt x="594436" y="334206"/>
                </a:cubicBezTo>
                <a:lnTo>
                  <a:pt x="623505" y="334206"/>
                </a:lnTo>
                <a:cubicBezTo>
                  <a:pt x="624330" y="334206"/>
                  <a:pt x="624999" y="333535"/>
                  <a:pt x="624999" y="332708"/>
                </a:cubicBezTo>
                <a:lnTo>
                  <a:pt x="624999" y="202630"/>
                </a:lnTo>
                <a:cubicBezTo>
                  <a:pt x="624999" y="201649"/>
                  <a:pt x="624072" y="200978"/>
                  <a:pt x="623144" y="201235"/>
                </a:cubicBezTo>
                <a:cubicBezTo>
                  <a:pt x="618814" y="202372"/>
                  <a:pt x="614279" y="202991"/>
                  <a:pt x="609589" y="202991"/>
                </a:cubicBezTo>
                <a:lnTo>
                  <a:pt x="609589" y="202940"/>
                </a:lnTo>
                <a:close/>
                <a:moveTo>
                  <a:pt x="257298" y="200926"/>
                </a:moveTo>
                <a:cubicBezTo>
                  <a:pt x="262040" y="202217"/>
                  <a:pt x="267039" y="202940"/>
                  <a:pt x="272142" y="202940"/>
                </a:cubicBezTo>
                <a:lnTo>
                  <a:pt x="272090" y="202991"/>
                </a:lnTo>
                <a:cubicBezTo>
                  <a:pt x="276781" y="202991"/>
                  <a:pt x="281317" y="202372"/>
                  <a:pt x="285646" y="201235"/>
                </a:cubicBezTo>
                <a:cubicBezTo>
                  <a:pt x="286625" y="200978"/>
                  <a:pt x="287502" y="201649"/>
                  <a:pt x="287502" y="202630"/>
                </a:cubicBezTo>
                <a:lnTo>
                  <a:pt x="287502" y="332708"/>
                </a:lnTo>
                <a:cubicBezTo>
                  <a:pt x="287502" y="333535"/>
                  <a:pt x="286831" y="334206"/>
                  <a:pt x="286006" y="334206"/>
                </a:cubicBezTo>
                <a:lnTo>
                  <a:pt x="256937" y="334206"/>
                </a:lnTo>
                <a:cubicBezTo>
                  <a:pt x="256112" y="334206"/>
                  <a:pt x="255443" y="333483"/>
                  <a:pt x="255443" y="332657"/>
                </a:cubicBezTo>
                <a:lnTo>
                  <a:pt x="255443" y="202320"/>
                </a:lnTo>
                <a:cubicBezTo>
                  <a:pt x="255443" y="201339"/>
                  <a:pt x="256370" y="200667"/>
                  <a:pt x="257298" y="200926"/>
                </a:cubicBezTo>
                <a:close/>
                <a:moveTo>
                  <a:pt x="1586252" y="29234"/>
                </a:moveTo>
                <a:cubicBezTo>
                  <a:pt x="1589605" y="55931"/>
                  <a:pt x="1610680" y="77051"/>
                  <a:pt x="1637336" y="80408"/>
                </a:cubicBezTo>
                <a:cubicBezTo>
                  <a:pt x="1642125" y="91768"/>
                  <a:pt x="1644749" y="104265"/>
                  <a:pt x="1644749" y="117382"/>
                </a:cubicBezTo>
                <a:cubicBezTo>
                  <a:pt x="1644749" y="130498"/>
                  <a:pt x="1642125" y="142994"/>
                  <a:pt x="1637336" y="154355"/>
                </a:cubicBezTo>
                <a:cubicBezTo>
                  <a:pt x="1610680" y="157712"/>
                  <a:pt x="1589605" y="178831"/>
                  <a:pt x="1586252" y="205529"/>
                </a:cubicBezTo>
                <a:cubicBezTo>
                  <a:pt x="1574913" y="210332"/>
                  <a:pt x="1562439" y="212965"/>
                  <a:pt x="1549351" y="212965"/>
                </a:cubicBezTo>
                <a:cubicBezTo>
                  <a:pt x="1536262" y="212965"/>
                  <a:pt x="1523788" y="210332"/>
                  <a:pt x="1512449" y="205529"/>
                </a:cubicBezTo>
                <a:cubicBezTo>
                  <a:pt x="1509096" y="178831"/>
                  <a:pt x="1488011" y="157712"/>
                  <a:pt x="1461366" y="154355"/>
                </a:cubicBezTo>
                <a:cubicBezTo>
                  <a:pt x="1456628" y="142994"/>
                  <a:pt x="1453994" y="130498"/>
                  <a:pt x="1453994" y="117382"/>
                </a:cubicBezTo>
                <a:cubicBezTo>
                  <a:pt x="1453994" y="104265"/>
                  <a:pt x="1456628" y="91768"/>
                  <a:pt x="1461366" y="80408"/>
                </a:cubicBezTo>
                <a:cubicBezTo>
                  <a:pt x="1488011" y="77051"/>
                  <a:pt x="1509096" y="55931"/>
                  <a:pt x="1512449" y="29234"/>
                </a:cubicBezTo>
                <a:cubicBezTo>
                  <a:pt x="1523788" y="24431"/>
                  <a:pt x="1536262" y="21798"/>
                  <a:pt x="1549351" y="21798"/>
                </a:cubicBezTo>
                <a:cubicBezTo>
                  <a:pt x="1562439" y="21798"/>
                  <a:pt x="1574913" y="24431"/>
                  <a:pt x="1586252" y="29234"/>
                </a:cubicBezTo>
                <a:close/>
                <a:moveTo>
                  <a:pt x="1628777" y="90736"/>
                </a:moveTo>
                <a:cubicBezTo>
                  <a:pt x="1615990" y="87741"/>
                  <a:pt x="1604141" y="81183"/>
                  <a:pt x="1594811" y="71836"/>
                </a:cubicBezTo>
                <a:lnTo>
                  <a:pt x="1594863" y="71888"/>
                </a:lnTo>
                <a:cubicBezTo>
                  <a:pt x="1585534" y="62541"/>
                  <a:pt x="1578985" y="50664"/>
                  <a:pt x="1575996" y="37857"/>
                </a:cubicBezTo>
                <a:cubicBezTo>
                  <a:pt x="1569291" y="35585"/>
                  <a:pt x="1562335" y="34191"/>
                  <a:pt x="1555223" y="33726"/>
                </a:cubicBezTo>
                <a:cubicBezTo>
                  <a:pt x="1557077" y="53607"/>
                  <a:pt x="1565948" y="72404"/>
                  <a:pt x="1580119" y="86605"/>
                </a:cubicBezTo>
                <a:cubicBezTo>
                  <a:pt x="1594291" y="100805"/>
                  <a:pt x="1613054" y="109687"/>
                  <a:pt x="1632900" y="111546"/>
                </a:cubicBezTo>
                <a:cubicBezTo>
                  <a:pt x="1632379" y="104420"/>
                  <a:pt x="1631047" y="97449"/>
                  <a:pt x="1628777" y="90736"/>
                </a:cubicBezTo>
                <a:close/>
                <a:moveTo>
                  <a:pt x="1491926" y="117433"/>
                </a:moveTo>
                <a:cubicBezTo>
                  <a:pt x="1504921" y="122339"/>
                  <a:pt x="1516874" y="129981"/>
                  <a:pt x="1526881" y="140000"/>
                </a:cubicBezTo>
                <a:cubicBezTo>
                  <a:pt x="1536877" y="149966"/>
                  <a:pt x="1544509" y="161946"/>
                  <a:pt x="1549403" y="175010"/>
                </a:cubicBezTo>
                <a:cubicBezTo>
                  <a:pt x="1554297" y="161997"/>
                  <a:pt x="1561929" y="150017"/>
                  <a:pt x="1571925" y="140000"/>
                </a:cubicBezTo>
                <a:cubicBezTo>
                  <a:pt x="1581869" y="129981"/>
                  <a:pt x="1593833" y="122339"/>
                  <a:pt x="1606869" y="117433"/>
                </a:cubicBezTo>
                <a:cubicBezTo>
                  <a:pt x="1593885" y="112528"/>
                  <a:pt x="1581921" y="104885"/>
                  <a:pt x="1571925" y="94867"/>
                </a:cubicBezTo>
                <a:cubicBezTo>
                  <a:pt x="1561929" y="84901"/>
                  <a:pt x="1554297" y="72920"/>
                  <a:pt x="1549403" y="59856"/>
                </a:cubicBezTo>
                <a:cubicBezTo>
                  <a:pt x="1544509" y="72869"/>
                  <a:pt x="1536877" y="84849"/>
                  <a:pt x="1526881" y="94867"/>
                </a:cubicBezTo>
                <a:cubicBezTo>
                  <a:pt x="1516926" y="104885"/>
                  <a:pt x="1504973" y="112528"/>
                  <a:pt x="1491926" y="117433"/>
                </a:cubicBezTo>
                <a:close/>
                <a:moveTo>
                  <a:pt x="1522810" y="37857"/>
                </a:moveTo>
                <a:cubicBezTo>
                  <a:pt x="1519811" y="50664"/>
                  <a:pt x="1513272" y="62541"/>
                  <a:pt x="1503942" y="71888"/>
                </a:cubicBezTo>
                <a:lnTo>
                  <a:pt x="1503994" y="71836"/>
                </a:lnTo>
                <a:cubicBezTo>
                  <a:pt x="1494665" y="81183"/>
                  <a:pt x="1482805" y="87741"/>
                  <a:pt x="1470029" y="90736"/>
                </a:cubicBezTo>
                <a:cubicBezTo>
                  <a:pt x="1467759" y="97449"/>
                  <a:pt x="1466364" y="104420"/>
                  <a:pt x="1465906" y="111546"/>
                </a:cubicBezTo>
                <a:cubicBezTo>
                  <a:pt x="1485741" y="109687"/>
                  <a:pt x="1504505" y="100805"/>
                  <a:pt x="1518686" y="86605"/>
                </a:cubicBezTo>
                <a:cubicBezTo>
                  <a:pt x="1532857" y="72404"/>
                  <a:pt x="1541718" y="53607"/>
                  <a:pt x="1543572" y="33726"/>
                </a:cubicBezTo>
                <a:cubicBezTo>
                  <a:pt x="1536460" y="34243"/>
                  <a:pt x="1529505" y="35585"/>
                  <a:pt x="1522810" y="37857"/>
                </a:cubicBezTo>
                <a:close/>
                <a:moveTo>
                  <a:pt x="1470029" y="144027"/>
                </a:moveTo>
                <a:cubicBezTo>
                  <a:pt x="1482805" y="147023"/>
                  <a:pt x="1494665" y="153580"/>
                  <a:pt x="1503994" y="162927"/>
                </a:cubicBezTo>
                <a:lnTo>
                  <a:pt x="1503942" y="162875"/>
                </a:lnTo>
                <a:cubicBezTo>
                  <a:pt x="1513272" y="172222"/>
                  <a:pt x="1519811" y="184099"/>
                  <a:pt x="1522810" y="196905"/>
                </a:cubicBezTo>
                <a:cubicBezTo>
                  <a:pt x="1529505" y="199178"/>
                  <a:pt x="1536460" y="200572"/>
                  <a:pt x="1543572" y="201036"/>
                </a:cubicBezTo>
                <a:cubicBezTo>
                  <a:pt x="1541718" y="181155"/>
                  <a:pt x="1532857" y="162359"/>
                  <a:pt x="1518686" y="148158"/>
                </a:cubicBezTo>
                <a:cubicBezTo>
                  <a:pt x="1504505" y="133957"/>
                  <a:pt x="1485741" y="125075"/>
                  <a:pt x="1465906" y="123217"/>
                </a:cubicBezTo>
                <a:cubicBezTo>
                  <a:pt x="1466416" y="130342"/>
                  <a:pt x="1467759" y="137314"/>
                  <a:pt x="1470029" y="144027"/>
                </a:cubicBezTo>
                <a:close/>
                <a:moveTo>
                  <a:pt x="1575996" y="196905"/>
                </a:moveTo>
                <a:cubicBezTo>
                  <a:pt x="1578985" y="184099"/>
                  <a:pt x="1585534" y="172222"/>
                  <a:pt x="1594863" y="162875"/>
                </a:cubicBezTo>
                <a:lnTo>
                  <a:pt x="1594811" y="162927"/>
                </a:lnTo>
                <a:cubicBezTo>
                  <a:pt x="1604141" y="153580"/>
                  <a:pt x="1615990" y="147023"/>
                  <a:pt x="1628777" y="144027"/>
                </a:cubicBezTo>
                <a:cubicBezTo>
                  <a:pt x="1631047" y="137314"/>
                  <a:pt x="1632432" y="130342"/>
                  <a:pt x="1632900" y="123217"/>
                </a:cubicBezTo>
                <a:cubicBezTo>
                  <a:pt x="1613054" y="125075"/>
                  <a:pt x="1594291" y="133957"/>
                  <a:pt x="1580119" y="148158"/>
                </a:cubicBezTo>
                <a:cubicBezTo>
                  <a:pt x="1565948" y="162359"/>
                  <a:pt x="1557077" y="181155"/>
                  <a:pt x="1555223" y="201036"/>
                </a:cubicBezTo>
                <a:cubicBezTo>
                  <a:pt x="1562335" y="200520"/>
                  <a:pt x="1569291" y="199178"/>
                  <a:pt x="1575996" y="196905"/>
                </a:cubicBezTo>
                <a:close/>
              </a:path>
            </a:pathLst>
          </a:custGeom>
          <a:solidFill>
            <a:srgbClr val="FFFFFF"/>
          </a:solidFill>
          <a:ln w="10412" cap="flat">
            <a:noFill/>
            <a:prstDash val="solid"/>
            <a:miter/>
          </a:ln>
        </p:spPr>
        <p:txBody>
          <a:bodyPr rtlCol="0" anchor="ctr"/>
          <a:lstStyle/>
          <a:p>
            <a:endParaRPr lang="en-GB" b="0" i="0" noProof="0" dirty="0">
              <a:latin typeface="Poppins" pitchFamily="2" charset="77"/>
            </a:endParaRPr>
          </a:p>
        </p:txBody>
      </p:sp>
      <p:pic>
        <p:nvPicPr>
          <p:cNvPr id="10" name="Bildobjekt 9" descr="En bild som visar svart, cirkel&#10;&#10;Automatiskt genererad beskrivning">
            <a:extLst>
              <a:ext uri="{FF2B5EF4-FFF2-40B4-BE49-F238E27FC236}">
                <a16:creationId xmlns:a16="http://schemas.microsoft.com/office/drawing/2014/main" id="{E50DB973-8878-EB3C-50E5-E1AD01651CCA}"/>
              </a:ext>
            </a:extLst>
          </p:cNvPr>
          <p:cNvPicPr>
            <a:picLocks noChangeAspect="1"/>
          </p:cNvPicPr>
          <p:nvPr userDrawn="1"/>
        </p:nvPicPr>
        <p:blipFill>
          <a:blip r:embed="rId5" cstate="screen">
            <a:alphaModFix amt="34000"/>
            <a:extLst>
              <a:ext uri="{28A0092B-C50C-407E-A947-70E740481C1C}">
                <a14:useLocalDpi xmlns:a14="http://schemas.microsoft.com/office/drawing/2010/main"/>
              </a:ext>
            </a:extLst>
          </a:blip>
          <a:stretch>
            <a:fillRect/>
          </a:stretch>
        </p:blipFill>
        <p:spPr>
          <a:xfrm>
            <a:off x="6467059" y="3020169"/>
            <a:ext cx="2662172" cy="3849757"/>
          </a:xfrm>
          <a:prstGeom prst="rect">
            <a:avLst/>
          </a:prstGeom>
        </p:spPr>
      </p:pic>
      <p:sp>
        <p:nvSpPr>
          <p:cNvPr id="8" name="Platshållare för text 64">
            <a:extLst>
              <a:ext uri="{FF2B5EF4-FFF2-40B4-BE49-F238E27FC236}">
                <a16:creationId xmlns:a16="http://schemas.microsoft.com/office/drawing/2014/main" id="{3FC18B23-603A-14E3-6605-E13802FC13F6}"/>
              </a:ext>
            </a:extLst>
          </p:cNvPr>
          <p:cNvSpPr>
            <a:spLocks noGrp="1"/>
          </p:cNvSpPr>
          <p:nvPr>
            <p:ph type="body" sz="quarter" idx="12" hasCustomPrompt="1"/>
          </p:nvPr>
        </p:nvSpPr>
        <p:spPr>
          <a:xfrm>
            <a:off x="1054659" y="4350064"/>
            <a:ext cx="5215134" cy="357502"/>
          </a:xfrm>
        </p:spPr>
        <p:txBody>
          <a:bodyPr anchor="t" anchorCtr="0"/>
          <a:lstStyle>
            <a:lvl1pPr algn="l">
              <a:lnSpc>
                <a:spcPct val="100000"/>
              </a:lnSpc>
              <a:defRPr sz="1800" b="0" i="0">
                <a:solidFill>
                  <a:schemeClr val="bg1"/>
                </a:solidFill>
                <a:latin typeface="Poppins Medium" pitchFamily="2" charset="77"/>
                <a:cs typeface="Poppins Medium" pitchFamily="2" charset="77"/>
              </a:defRPr>
            </a:lvl1pPr>
            <a:lvl2pPr>
              <a:defRPr sz="1400"/>
            </a:lvl2pPr>
            <a:lvl3pPr>
              <a:defRPr sz="1400"/>
            </a:lvl3pPr>
            <a:lvl4pPr>
              <a:defRPr sz="1400"/>
            </a:lvl4pPr>
            <a:lvl5pPr>
              <a:defRPr sz="1400"/>
            </a:lvl5pPr>
          </a:lstStyle>
          <a:p>
            <a:pPr lvl="0"/>
            <a:r>
              <a:rPr lang="sv-SE" dirty="0"/>
              <a:t>Place for </a:t>
            </a:r>
            <a:r>
              <a:rPr lang="sv-SE" dirty="0" err="1"/>
              <a:t>subtitle</a:t>
            </a:r>
            <a:r>
              <a:rPr lang="sv-SE" dirty="0"/>
              <a:t> or </a:t>
            </a:r>
            <a:r>
              <a:rPr lang="sv-SE" dirty="0" err="1"/>
              <a:t>name</a:t>
            </a:r>
            <a:r>
              <a:rPr lang="sv-SE" dirty="0"/>
              <a:t> </a:t>
            </a:r>
            <a:r>
              <a:rPr lang="sv-SE" dirty="0" err="1"/>
              <a:t>of</a:t>
            </a:r>
            <a:r>
              <a:rPr lang="sv-SE" dirty="0"/>
              <a:t> the </a:t>
            </a:r>
            <a:r>
              <a:rPr lang="sv-SE" dirty="0" err="1"/>
              <a:t>author</a:t>
            </a:r>
            <a:r>
              <a:rPr lang="sv-SE" dirty="0"/>
              <a:t> </a:t>
            </a:r>
            <a:endParaRPr lang="en-US" dirty="0"/>
          </a:p>
        </p:txBody>
      </p:sp>
      <p:sp>
        <p:nvSpPr>
          <p:cNvPr id="6" name="Título 6">
            <a:extLst>
              <a:ext uri="{FF2B5EF4-FFF2-40B4-BE49-F238E27FC236}">
                <a16:creationId xmlns:a16="http://schemas.microsoft.com/office/drawing/2014/main" id="{7A63A99B-BA2C-3B2C-EA6B-C6B4EECE0311}"/>
              </a:ext>
            </a:extLst>
          </p:cNvPr>
          <p:cNvSpPr>
            <a:spLocks noGrp="1"/>
          </p:cNvSpPr>
          <p:nvPr>
            <p:ph type="title" hasCustomPrompt="1"/>
          </p:nvPr>
        </p:nvSpPr>
        <p:spPr>
          <a:xfrm>
            <a:off x="1054660" y="2388434"/>
            <a:ext cx="5215134" cy="1710072"/>
          </a:xfrm>
        </p:spPr>
        <p:txBody>
          <a:bodyPr anchor="b"/>
          <a:lstStyle>
            <a:lvl1pPr algn="l">
              <a:lnSpc>
                <a:spcPct val="90000"/>
              </a:lnSpc>
              <a:defRPr sz="6000" b="1" i="0">
                <a:solidFill>
                  <a:schemeClr val="bg1"/>
                </a:solidFill>
                <a:latin typeface="Poppins SemiBold" pitchFamily="2" charset="77"/>
                <a:cs typeface="Poppins SemiBold" pitchFamily="2" charset="77"/>
              </a:defRPr>
            </a:lvl1pPr>
          </a:lstStyle>
          <a:p>
            <a:r>
              <a:rPr lang="en-US" dirty="0"/>
              <a:t>A nice title of presentation</a:t>
            </a:r>
            <a:endParaRPr lang="en-GB" noProof="0" dirty="0"/>
          </a:p>
        </p:txBody>
      </p:sp>
      <p:sp>
        <p:nvSpPr>
          <p:cNvPr id="4" name="Platshållare för bild 21">
            <a:extLst>
              <a:ext uri="{FF2B5EF4-FFF2-40B4-BE49-F238E27FC236}">
                <a16:creationId xmlns:a16="http://schemas.microsoft.com/office/drawing/2014/main" id="{D361CEFE-D313-A6A6-51D1-B28A841DCA81}"/>
              </a:ext>
            </a:extLst>
          </p:cNvPr>
          <p:cNvSpPr>
            <a:spLocks noGrp="1"/>
          </p:cNvSpPr>
          <p:nvPr>
            <p:ph type="pic" sz="quarter" idx="13"/>
          </p:nvPr>
        </p:nvSpPr>
        <p:spPr>
          <a:xfrm>
            <a:off x="7451264" y="691384"/>
            <a:ext cx="3815945" cy="5474458"/>
          </a:xfrm>
          <a:custGeom>
            <a:avLst/>
            <a:gdLst>
              <a:gd name="connsiteX0" fmla="*/ 220371 w 3815945"/>
              <a:gd name="connsiteY0" fmla="*/ 0 h 5474458"/>
              <a:gd name="connsiteX1" fmla="*/ 3595574 w 3815945"/>
              <a:gd name="connsiteY1" fmla="*/ 0 h 5474458"/>
              <a:gd name="connsiteX2" fmla="*/ 3815945 w 3815945"/>
              <a:gd name="connsiteY2" fmla="*/ 220371 h 5474458"/>
              <a:gd name="connsiteX3" fmla="*/ 3815945 w 3815945"/>
              <a:gd name="connsiteY3" fmla="*/ 5254087 h 5474458"/>
              <a:gd name="connsiteX4" fmla="*/ 3595574 w 3815945"/>
              <a:gd name="connsiteY4" fmla="*/ 5474458 h 5474458"/>
              <a:gd name="connsiteX5" fmla="*/ 220371 w 3815945"/>
              <a:gd name="connsiteY5" fmla="*/ 5474458 h 5474458"/>
              <a:gd name="connsiteX6" fmla="*/ 0 w 3815945"/>
              <a:gd name="connsiteY6" fmla="*/ 5254087 h 5474458"/>
              <a:gd name="connsiteX7" fmla="*/ 0 w 3815945"/>
              <a:gd name="connsiteY7" fmla="*/ 220371 h 5474458"/>
              <a:gd name="connsiteX8" fmla="*/ 220371 w 3815945"/>
              <a:gd name="connsiteY8" fmla="*/ 0 h 547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5945" h="5474458">
                <a:moveTo>
                  <a:pt x="220371" y="0"/>
                </a:moveTo>
                <a:lnTo>
                  <a:pt x="3595574" y="0"/>
                </a:lnTo>
                <a:cubicBezTo>
                  <a:pt x="3717282" y="0"/>
                  <a:pt x="3815945" y="98663"/>
                  <a:pt x="3815945" y="220371"/>
                </a:cubicBezTo>
                <a:lnTo>
                  <a:pt x="3815945" y="5254087"/>
                </a:lnTo>
                <a:cubicBezTo>
                  <a:pt x="3815945" y="5375795"/>
                  <a:pt x="3717282" y="5474458"/>
                  <a:pt x="3595574" y="5474458"/>
                </a:cubicBezTo>
                <a:lnTo>
                  <a:pt x="220371" y="5474458"/>
                </a:lnTo>
                <a:cubicBezTo>
                  <a:pt x="98663" y="5474458"/>
                  <a:pt x="0" y="5375795"/>
                  <a:pt x="0" y="5254087"/>
                </a:cubicBezTo>
                <a:lnTo>
                  <a:pt x="0" y="220371"/>
                </a:lnTo>
                <a:cubicBezTo>
                  <a:pt x="0" y="98663"/>
                  <a:pt x="98663" y="0"/>
                  <a:pt x="220371" y="0"/>
                </a:cubicBezTo>
                <a:close/>
              </a:path>
            </a:pathLst>
          </a:custGeom>
        </p:spPr>
        <p:txBody>
          <a:bodyPr wrap="square">
            <a:noAutofit/>
          </a:bodyPr>
          <a:lstStyle/>
          <a:p>
            <a:r>
              <a:rPr lang="sv-SE"/>
              <a:t>Klicka på ikonen för att lägga till en bild</a:t>
            </a:r>
            <a:endParaRPr lang="en-US"/>
          </a:p>
        </p:txBody>
      </p:sp>
    </p:spTree>
    <p:extLst>
      <p:ext uri="{BB962C8B-B14F-4D97-AF65-F5344CB8AC3E}">
        <p14:creationId xmlns:p14="http://schemas.microsoft.com/office/powerpoint/2010/main" val="3563546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4 numbers">
    <p:spTree>
      <p:nvGrpSpPr>
        <p:cNvPr id="1" name=""/>
        <p:cNvGrpSpPr/>
        <p:nvPr/>
      </p:nvGrpSpPr>
      <p:grpSpPr>
        <a:xfrm>
          <a:off x="0" y="0"/>
          <a:ext cx="0" cy="0"/>
          <a:chOff x="0" y="0"/>
          <a:chExt cx="0" cy="0"/>
        </a:xfrm>
      </p:grpSpPr>
      <p:sp>
        <p:nvSpPr>
          <p:cNvPr id="3" name="Rectángulo 1">
            <a:extLst>
              <a:ext uri="{FF2B5EF4-FFF2-40B4-BE49-F238E27FC236}">
                <a16:creationId xmlns:a16="http://schemas.microsoft.com/office/drawing/2014/main" id="{0A12789F-AD8B-DB85-4B73-C4D62E26707A}"/>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24" name="Gráfico 2">
            <a:extLst>
              <a:ext uri="{FF2B5EF4-FFF2-40B4-BE49-F238E27FC236}">
                <a16:creationId xmlns:a16="http://schemas.microsoft.com/office/drawing/2014/main" id="{0AB061C8-C594-DE7B-AFA6-CDD683B8B6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5" name="Título 6">
            <a:extLst>
              <a:ext uri="{FF2B5EF4-FFF2-40B4-BE49-F238E27FC236}">
                <a16:creationId xmlns:a16="http://schemas.microsoft.com/office/drawing/2014/main" id="{618E4EB5-4818-99F3-1BC8-57704F415505}"/>
              </a:ext>
            </a:extLst>
          </p:cNvPr>
          <p:cNvSpPr>
            <a:spLocks noGrp="1"/>
          </p:cNvSpPr>
          <p:nvPr>
            <p:ph type="title" hasCustomPrompt="1"/>
          </p:nvPr>
        </p:nvSpPr>
        <p:spPr>
          <a:xfrm>
            <a:off x="1448456" y="1138165"/>
            <a:ext cx="4508094" cy="780662"/>
          </a:xfrm>
        </p:spPr>
        <p:txBody>
          <a:bodyPr anchor="ctr"/>
          <a:lstStyle>
            <a:lvl1pPr algn="l">
              <a:lnSpc>
                <a:spcPct val="100000"/>
              </a:lnSpc>
              <a:defRPr sz="3200" b="1" i="0">
                <a:solidFill>
                  <a:schemeClr val="tx1"/>
                </a:solidFill>
                <a:latin typeface="Poppins SemiBold" pitchFamily="2" charset="77"/>
                <a:cs typeface="Poppins SemiBold" pitchFamily="2" charset="77"/>
              </a:defRPr>
            </a:lvl1pPr>
          </a:lstStyle>
          <a:p>
            <a:r>
              <a:rPr lang="en-GB" noProof="0" dirty="0"/>
              <a:t>Agenda</a:t>
            </a:r>
          </a:p>
        </p:txBody>
      </p:sp>
      <p:sp>
        <p:nvSpPr>
          <p:cNvPr id="33" name="Platshållare för text 32">
            <a:extLst>
              <a:ext uri="{FF2B5EF4-FFF2-40B4-BE49-F238E27FC236}">
                <a16:creationId xmlns:a16="http://schemas.microsoft.com/office/drawing/2014/main" id="{C4D22952-9340-B6E9-5E2B-533810A27629}"/>
              </a:ext>
            </a:extLst>
          </p:cNvPr>
          <p:cNvSpPr>
            <a:spLocks noGrp="1"/>
          </p:cNvSpPr>
          <p:nvPr>
            <p:ph type="body" sz="quarter" idx="33" hasCustomPrompt="1"/>
          </p:nvPr>
        </p:nvSpPr>
        <p:spPr>
          <a:xfrm>
            <a:off x="2063340" y="2220083"/>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one</a:t>
            </a:r>
            <a:endParaRPr lang="en-US" dirty="0"/>
          </a:p>
        </p:txBody>
      </p:sp>
      <p:sp>
        <p:nvSpPr>
          <p:cNvPr id="39" name="Platshållare för text 45">
            <a:extLst>
              <a:ext uri="{FF2B5EF4-FFF2-40B4-BE49-F238E27FC236}">
                <a16:creationId xmlns:a16="http://schemas.microsoft.com/office/drawing/2014/main" id="{486FAA43-8BA3-A8E3-494A-1D0E0DCB7631}"/>
              </a:ext>
            </a:extLst>
          </p:cNvPr>
          <p:cNvSpPr>
            <a:spLocks noGrp="1"/>
          </p:cNvSpPr>
          <p:nvPr>
            <p:ph type="body" sz="quarter" idx="51" hasCustomPrompt="1"/>
          </p:nvPr>
        </p:nvSpPr>
        <p:spPr>
          <a:xfrm>
            <a:off x="2063340" y="2646825"/>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26" name="Platshållare för text 32">
            <a:extLst>
              <a:ext uri="{FF2B5EF4-FFF2-40B4-BE49-F238E27FC236}">
                <a16:creationId xmlns:a16="http://schemas.microsoft.com/office/drawing/2014/main" id="{37F464EB-4526-54D3-5B10-A5009D517756}"/>
              </a:ext>
            </a:extLst>
          </p:cNvPr>
          <p:cNvSpPr>
            <a:spLocks noGrp="1"/>
          </p:cNvSpPr>
          <p:nvPr>
            <p:ph type="body" sz="quarter" idx="65" hasCustomPrompt="1"/>
          </p:nvPr>
        </p:nvSpPr>
        <p:spPr>
          <a:xfrm>
            <a:off x="2063340" y="3110260"/>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two</a:t>
            </a:r>
            <a:endParaRPr lang="en-US" dirty="0"/>
          </a:p>
        </p:txBody>
      </p:sp>
      <p:sp>
        <p:nvSpPr>
          <p:cNvPr id="45" name="Platshållare för text 45">
            <a:extLst>
              <a:ext uri="{FF2B5EF4-FFF2-40B4-BE49-F238E27FC236}">
                <a16:creationId xmlns:a16="http://schemas.microsoft.com/office/drawing/2014/main" id="{E53D6C5E-E60E-1C47-5508-28F33E8F18A4}"/>
              </a:ext>
            </a:extLst>
          </p:cNvPr>
          <p:cNvSpPr>
            <a:spLocks noGrp="1"/>
          </p:cNvSpPr>
          <p:nvPr>
            <p:ph type="body" sz="quarter" idx="66" hasCustomPrompt="1"/>
          </p:nvPr>
        </p:nvSpPr>
        <p:spPr>
          <a:xfrm>
            <a:off x="2063340" y="3537002"/>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46" name="Platshållare för text 32">
            <a:extLst>
              <a:ext uri="{FF2B5EF4-FFF2-40B4-BE49-F238E27FC236}">
                <a16:creationId xmlns:a16="http://schemas.microsoft.com/office/drawing/2014/main" id="{14FDB818-223D-4416-FCF8-4DDDFC39D14D}"/>
              </a:ext>
            </a:extLst>
          </p:cNvPr>
          <p:cNvSpPr>
            <a:spLocks noGrp="1"/>
          </p:cNvSpPr>
          <p:nvPr>
            <p:ph type="body" sz="quarter" idx="67" hasCustomPrompt="1"/>
          </p:nvPr>
        </p:nvSpPr>
        <p:spPr>
          <a:xfrm>
            <a:off x="2063340" y="4005219"/>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three</a:t>
            </a:r>
            <a:endParaRPr lang="en-US" dirty="0"/>
          </a:p>
        </p:txBody>
      </p:sp>
      <p:sp>
        <p:nvSpPr>
          <p:cNvPr id="47" name="Platshållare för text 45">
            <a:extLst>
              <a:ext uri="{FF2B5EF4-FFF2-40B4-BE49-F238E27FC236}">
                <a16:creationId xmlns:a16="http://schemas.microsoft.com/office/drawing/2014/main" id="{C23EF5B5-08D0-C94A-B05D-DE3812BB5F06}"/>
              </a:ext>
            </a:extLst>
          </p:cNvPr>
          <p:cNvSpPr>
            <a:spLocks noGrp="1"/>
          </p:cNvSpPr>
          <p:nvPr>
            <p:ph type="body" sz="quarter" idx="68" hasCustomPrompt="1"/>
          </p:nvPr>
        </p:nvSpPr>
        <p:spPr>
          <a:xfrm>
            <a:off x="2063340" y="4431961"/>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48" name="Platshållare för text 32">
            <a:extLst>
              <a:ext uri="{FF2B5EF4-FFF2-40B4-BE49-F238E27FC236}">
                <a16:creationId xmlns:a16="http://schemas.microsoft.com/office/drawing/2014/main" id="{D1ED607B-12AC-B485-C11B-16671AD51F7C}"/>
              </a:ext>
            </a:extLst>
          </p:cNvPr>
          <p:cNvSpPr>
            <a:spLocks noGrp="1"/>
          </p:cNvSpPr>
          <p:nvPr>
            <p:ph type="body" sz="quarter" idx="69" hasCustomPrompt="1"/>
          </p:nvPr>
        </p:nvSpPr>
        <p:spPr>
          <a:xfrm>
            <a:off x="2063340" y="4916639"/>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four</a:t>
            </a:r>
            <a:endParaRPr lang="en-US" dirty="0"/>
          </a:p>
        </p:txBody>
      </p:sp>
      <p:sp>
        <p:nvSpPr>
          <p:cNvPr id="49" name="Platshållare för text 45">
            <a:extLst>
              <a:ext uri="{FF2B5EF4-FFF2-40B4-BE49-F238E27FC236}">
                <a16:creationId xmlns:a16="http://schemas.microsoft.com/office/drawing/2014/main" id="{4A10E68C-834C-C993-6066-136555026CB4}"/>
              </a:ext>
            </a:extLst>
          </p:cNvPr>
          <p:cNvSpPr>
            <a:spLocks noGrp="1"/>
          </p:cNvSpPr>
          <p:nvPr>
            <p:ph type="body" sz="quarter" idx="70" hasCustomPrompt="1"/>
          </p:nvPr>
        </p:nvSpPr>
        <p:spPr>
          <a:xfrm>
            <a:off x="2063340" y="5343381"/>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59" name="Platshållare för text 4">
            <a:extLst>
              <a:ext uri="{FF2B5EF4-FFF2-40B4-BE49-F238E27FC236}">
                <a16:creationId xmlns:a16="http://schemas.microsoft.com/office/drawing/2014/main" id="{B9E79DB8-40CC-2832-DAC9-BBFD0BE66D8E}"/>
              </a:ext>
            </a:extLst>
          </p:cNvPr>
          <p:cNvSpPr>
            <a:spLocks noGrp="1"/>
          </p:cNvSpPr>
          <p:nvPr>
            <p:ph type="body" sz="quarter" idx="43" hasCustomPrompt="1"/>
          </p:nvPr>
        </p:nvSpPr>
        <p:spPr>
          <a:xfrm>
            <a:off x="1448456" y="2204054"/>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1</a:t>
            </a:r>
          </a:p>
        </p:txBody>
      </p:sp>
      <p:sp>
        <p:nvSpPr>
          <p:cNvPr id="4" name="Platshållare för text 4">
            <a:extLst>
              <a:ext uri="{FF2B5EF4-FFF2-40B4-BE49-F238E27FC236}">
                <a16:creationId xmlns:a16="http://schemas.microsoft.com/office/drawing/2014/main" id="{EF19A7CD-0082-6171-E1FB-E803A43F146F}"/>
              </a:ext>
            </a:extLst>
          </p:cNvPr>
          <p:cNvSpPr>
            <a:spLocks noGrp="1"/>
          </p:cNvSpPr>
          <p:nvPr>
            <p:ph type="body" sz="quarter" idx="78" hasCustomPrompt="1"/>
          </p:nvPr>
        </p:nvSpPr>
        <p:spPr>
          <a:xfrm>
            <a:off x="1448456" y="3092749"/>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2</a:t>
            </a:r>
          </a:p>
        </p:txBody>
      </p:sp>
      <p:sp>
        <p:nvSpPr>
          <p:cNvPr id="5" name="Platshållare för text 4">
            <a:extLst>
              <a:ext uri="{FF2B5EF4-FFF2-40B4-BE49-F238E27FC236}">
                <a16:creationId xmlns:a16="http://schemas.microsoft.com/office/drawing/2014/main" id="{F3B008BA-1632-D2BA-45A2-A4C41F10D215}"/>
              </a:ext>
            </a:extLst>
          </p:cNvPr>
          <p:cNvSpPr>
            <a:spLocks noGrp="1"/>
          </p:cNvSpPr>
          <p:nvPr>
            <p:ph type="body" sz="quarter" idx="79" hasCustomPrompt="1"/>
          </p:nvPr>
        </p:nvSpPr>
        <p:spPr>
          <a:xfrm>
            <a:off x="1448456" y="4000294"/>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3</a:t>
            </a:r>
          </a:p>
        </p:txBody>
      </p:sp>
      <p:sp>
        <p:nvSpPr>
          <p:cNvPr id="6" name="Platshållare för text 4">
            <a:extLst>
              <a:ext uri="{FF2B5EF4-FFF2-40B4-BE49-F238E27FC236}">
                <a16:creationId xmlns:a16="http://schemas.microsoft.com/office/drawing/2014/main" id="{3A0AE619-D4B3-9D39-C4D9-2C39E7C9CB69}"/>
              </a:ext>
            </a:extLst>
          </p:cNvPr>
          <p:cNvSpPr>
            <a:spLocks noGrp="1"/>
          </p:cNvSpPr>
          <p:nvPr>
            <p:ph type="body" sz="quarter" idx="80" hasCustomPrompt="1"/>
          </p:nvPr>
        </p:nvSpPr>
        <p:spPr>
          <a:xfrm>
            <a:off x="1448456" y="4917266"/>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4</a:t>
            </a:r>
          </a:p>
        </p:txBody>
      </p:sp>
      <p:sp>
        <p:nvSpPr>
          <p:cNvPr id="2" name="Bild 15">
            <a:extLst>
              <a:ext uri="{FF2B5EF4-FFF2-40B4-BE49-F238E27FC236}">
                <a16:creationId xmlns:a16="http://schemas.microsoft.com/office/drawing/2014/main" id="{3375A756-905F-C1BF-F2AA-8025AA74E4BD}"/>
              </a:ext>
            </a:extLst>
          </p:cNvPr>
          <p:cNvSpPr/>
          <p:nvPr userDrawn="1"/>
        </p:nvSpPr>
        <p:spPr>
          <a:xfrm rot="20543355">
            <a:off x="5167439" y="1448084"/>
            <a:ext cx="7858820" cy="4366164"/>
          </a:xfrm>
          <a:custGeom>
            <a:avLst/>
            <a:gdLst>
              <a:gd name="connsiteX0" fmla="*/ 0 w 8026106"/>
              <a:gd name="connsiteY0" fmla="*/ 4134456 h 4134455"/>
              <a:gd name="connsiteX1" fmla="*/ 2287141 w 8026106"/>
              <a:gd name="connsiteY1" fmla="*/ 1986879 h 4134455"/>
              <a:gd name="connsiteX2" fmla="*/ 4826605 w 8026106"/>
              <a:gd name="connsiteY2" fmla="*/ 3044207 h 4134455"/>
              <a:gd name="connsiteX3" fmla="*/ 8026107 w 8026106"/>
              <a:gd name="connsiteY3" fmla="*/ 44996 h 4134455"/>
              <a:gd name="connsiteX0" fmla="*/ 0 w 8592874"/>
              <a:gd name="connsiteY0" fmla="*/ 3990808 h 3990808"/>
              <a:gd name="connsiteX1" fmla="*/ 2853908 w 8592874"/>
              <a:gd name="connsiteY1" fmla="*/ 1986879 h 3990808"/>
              <a:gd name="connsiteX2" fmla="*/ 5393372 w 8592874"/>
              <a:gd name="connsiteY2" fmla="*/ 3044207 h 3990808"/>
              <a:gd name="connsiteX3" fmla="*/ 8592874 w 8592874"/>
              <a:gd name="connsiteY3" fmla="*/ 44996 h 3990808"/>
              <a:gd name="connsiteX0" fmla="*/ 0 w 8592874"/>
              <a:gd name="connsiteY0" fmla="*/ 3990808 h 3990808"/>
              <a:gd name="connsiteX1" fmla="*/ 2573726 w 8592874"/>
              <a:gd name="connsiteY1" fmla="*/ 1959750 h 3990808"/>
              <a:gd name="connsiteX2" fmla="*/ 5393372 w 8592874"/>
              <a:gd name="connsiteY2" fmla="*/ 3044207 h 3990808"/>
              <a:gd name="connsiteX3" fmla="*/ 8592874 w 8592874"/>
              <a:gd name="connsiteY3" fmla="*/ 44996 h 3990808"/>
              <a:gd name="connsiteX0" fmla="*/ 0 w 8592874"/>
              <a:gd name="connsiteY0" fmla="*/ 3990808 h 3990808"/>
              <a:gd name="connsiteX1" fmla="*/ 2573726 w 8592874"/>
              <a:gd name="connsiteY1" fmla="*/ 1959750 h 3990808"/>
              <a:gd name="connsiteX2" fmla="*/ 5393372 w 8592874"/>
              <a:gd name="connsiteY2" fmla="*/ 3044207 h 3990808"/>
              <a:gd name="connsiteX3" fmla="*/ 8592874 w 8592874"/>
              <a:gd name="connsiteY3" fmla="*/ 44996 h 3990808"/>
            </a:gdLst>
            <a:ahLst/>
            <a:cxnLst>
              <a:cxn ang="0">
                <a:pos x="connsiteX0" y="connsiteY0"/>
              </a:cxn>
              <a:cxn ang="0">
                <a:pos x="connsiteX1" y="connsiteY1"/>
              </a:cxn>
              <a:cxn ang="0">
                <a:pos x="connsiteX2" y="connsiteY2"/>
              </a:cxn>
              <a:cxn ang="0">
                <a:pos x="connsiteX3" y="connsiteY3"/>
              </a:cxn>
            </a:cxnLst>
            <a:rect l="l" t="t" r="r" b="b"/>
            <a:pathLst>
              <a:path w="8592874" h="3990808">
                <a:moveTo>
                  <a:pt x="0" y="3990808"/>
                </a:moveTo>
                <a:cubicBezTo>
                  <a:pt x="0" y="3990808"/>
                  <a:pt x="998456" y="1965021"/>
                  <a:pt x="2573726" y="1959750"/>
                </a:cubicBezTo>
                <a:cubicBezTo>
                  <a:pt x="3486356" y="1956696"/>
                  <a:pt x="4525894" y="3044207"/>
                  <a:pt x="5393372" y="3044207"/>
                </a:cubicBezTo>
                <a:cubicBezTo>
                  <a:pt x="7293723" y="3044207"/>
                  <a:pt x="6440240" y="-432246"/>
                  <a:pt x="8592874" y="44996"/>
                </a:cubicBezTo>
              </a:path>
            </a:pathLst>
          </a:custGeom>
          <a:noFill/>
          <a:ln w="31750" cap="flat">
            <a:solidFill>
              <a:schemeClr val="accent2"/>
            </a:solidFill>
            <a:prstDash val="solid"/>
            <a:miter/>
          </a:ln>
        </p:spPr>
        <p:txBody>
          <a:bodyPr rtlCol="0" anchor="ctr"/>
          <a:lstStyle/>
          <a:p>
            <a:endParaRPr lang="en-US" b="0" i="0" dirty="0">
              <a:latin typeface="Poppins" pitchFamily="2" charset="77"/>
            </a:endParaRPr>
          </a:p>
        </p:txBody>
      </p:sp>
    </p:spTree>
    <p:extLst>
      <p:ext uri="{BB962C8B-B14F-4D97-AF65-F5344CB8AC3E}">
        <p14:creationId xmlns:p14="http://schemas.microsoft.com/office/powerpoint/2010/main" val="30919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6 numbers">
    <p:spTree>
      <p:nvGrpSpPr>
        <p:cNvPr id="1" name=""/>
        <p:cNvGrpSpPr/>
        <p:nvPr/>
      </p:nvGrpSpPr>
      <p:grpSpPr>
        <a:xfrm>
          <a:off x="0" y="0"/>
          <a:ext cx="0" cy="0"/>
          <a:chOff x="0" y="0"/>
          <a:chExt cx="0" cy="0"/>
        </a:xfrm>
      </p:grpSpPr>
      <p:sp>
        <p:nvSpPr>
          <p:cNvPr id="3" name="Rectángulo 1">
            <a:extLst>
              <a:ext uri="{FF2B5EF4-FFF2-40B4-BE49-F238E27FC236}">
                <a16:creationId xmlns:a16="http://schemas.microsoft.com/office/drawing/2014/main" id="{0A12789F-AD8B-DB85-4B73-C4D62E26707A}"/>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24" name="Gráfico 2">
            <a:extLst>
              <a:ext uri="{FF2B5EF4-FFF2-40B4-BE49-F238E27FC236}">
                <a16:creationId xmlns:a16="http://schemas.microsoft.com/office/drawing/2014/main" id="{0AB061C8-C594-DE7B-AFA6-CDD683B8B6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5" name="Título 6">
            <a:extLst>
              <a:ext uri="{FF2B5EF4-FFF2-40B4-BE49-F238E27FC236}">
                <a16:creationId xmlns:a16="http://schemas.microsoft.com/office/drawing/2014/main" id="{618E4EB5-4818-99F3-1BC8-57704F415505}"/>
              </a:ext>
            </a:extLst>
          </p:cNvPr>
          <p:cNvSpPr>
            <a:spLocks noGrp="1"/>
          </p:cNvSpPr>
          <p:nvPr>
            <p:ph type="title" hasCustomPrompt="1"/>
          </p:nvPr>
        </p:nvSpPr>
        <p:spPr>
          <a:xfrm>
            <a:off x="1448456" y="1216333"/>
            <a:ext cx="4508094" cy="780662"/>
          </a:xfrm>
        </p:spPr>
        <p:txBody>
          <a:bodyPr anchor="ctr"/>
          <a:lstStyle>
            <a:lvl1pPr algn="l">
              <a:lnSpc>
                <a:spcPct val="100000"/>
              </a:lnSpc>
              <a:defRPr sz="3200" b="1" i="0">
                <a:solidFill>
                  <a:schemeClr val="tx1"/>
                </a:solidFill>
                <a:latin typeface="Poppins SemiBold" pitchFamily="2" charset="77"/>
                <a:cs typeface="Poppins SemiBold" pitchFamily="2" charset="77"/>
              </a:defRPr>
            </a:lvl1pPr>
          </a:lstStyle>
          <a:p>
            <a:r>
              <a:rPr lang="en-GB" noProof="0" dirty="0"/>
              <a:t>Agenda</a:t>
            </a:r>
          </a:p>
        </p:txBody>
      </p:sp>
      <p:sp>
        <p:nvSpPr>
          <p:cNvPr id="33" name="Platshållare för text 32">
            <a:extLst>
              <a:ext uri="{FF2B5EF4-FFF2-40B4-BE49-F238E27FC236}">
                <a16:creationId xmlns:a16="http://schemas.microsoft.com/office/drawing/2014/main" id="{C4D22952-9340-B6E9-5E2B-533810A27629}"/>
              </a:ext>
            </a:extLst>
          </p:cNvPr>
          <p:cNvSpPr>
            <a:spLocks noGrp="1"/>
          </p:cNvSpPr>
          <p:nvPr>
            <p:ph type="body" sz="quarter" idx="33" hasCustomPrompt="1"/>
          </p:nvPr>
        </p:nvSpPr>
        <p:spPr>
          <a:xfrm>
            <a:off x="2063340" y="2402963"/>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one</a:t>
            </a:r>
            <a:endParaRPr lang="en-US" dirty="0"/>
          </a:p>
        </p:txBody>
      </p:sp>
      <p:sp>
        <p:nvSpPr>
          <p:cNvPr id="39" name="Platshållare för text 45">
            <a:extLst>
              <a:ext uri="{FF2B5EF4-FFF2-40B4-BE49-F238E27FC236}">
                <a16:creationId xmlns:a16="http://schemas.microsoft.com/office/drawing/2014/main" id="{486FAA43-8BA3-A8E3-494A-1D0E0DCB7631}"/>
              </a:ext>
            </a:extLst>
          </p:cNvPr>
          <p:cNvSpPr>
            <a:spLocks noGrp="1"/>
          </p:cNvSpPr>
          <p:nvPr>
            <p:ph type="body" sz="quarter" idx="51" hasCustomPrompt="1"/>
          </p:nvPr>
        </p:nvSpPr>
        <p:spPr>
          <a:xfrm>
            <a:off x="2063340" y="2829705"/>
            <a:ext cx="3893210" cy="395468"/>
          </a:xfrm>
        </p:spPr>
        <p:txBody>
          <a:bodyPr/>
          <a:lstStyle>
            <a:lvl1pPr>
              <a:lnSpc>
                <a:spcPts val="1640"/>
              </a:lnSpc>
              <a:defRPr sz="1050" b="0" i="0">
                <a:latin typeface="Inter" panose="020B0502030000000004" pitchFamily="34" charset="0"/>
                <a:ea typeface="Inter" panose="020B0502030000000004" pitchFamily="34" charset="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26" name="Platshållare för text 32">
            <a:extLst>
              <a:ext uri="{FF2B5EF4-FFF2-40B4-BE49-F238E27FC236}">
                <a16:creationId xmlns:a16="http://schemas.microsoft.com/office/drawing/2014/main" id="{37F464EB-4526-54D3-5B10-A5009D517756}"/>
              </a:ext>
            </a:extLst>
          </p:cNvPr>
          <p:cNvSpPr>
            <a:spLocks noGrp="1"/>
          </p:cNvSpPr>
          <p:nvPr>
            <p:ph type="body" sz="quarter" idx="65" hasCustomPrompt="1"/>
          </p:nvPr>
        </p:nvSpPr>
        <p:spPr>
          <a:xfrm>
            <a:off x="2063340" y="3293140"/>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two</a:t>
            </a:r>
            <a:endParaRPr lang="en-US" dirty="0"/>
          </a:p>
        </p:txBody>
      </p:sp>
      <p:sp>
        <p:nvSpPr>
          <p:cNvPr id="45" name="Platshållare för text 45">
            <a:extLst>
              <a:ext uri="{FF2B5EF4-FFF2-40B4-BE49-F238E27FC236}">
                <a16:creationId xmlns:a16="http://schemas.microsoft.com/office/drawing/2014/main" id="{E53D6C5E-E60E-1C47-5508-28F33E8F18A4}"/>
              </a:ext>
            </a:extLst>
          </p:cNvPr>
          <p:cNvSpPr>
            <a:spLocks noGrp="1"/>
          </p:cNvSpPr>
          <p:nvPr>
            <p:ph type="body" sz="quarter" idx="66" hasCustomPrompt="1"/>
          </p:nvPr>
        </p:nvSpPr>
        <p:spPr>
          <a:xfrm>
            <a:off x="2063340" y="3719882"/>
            <a:ext cx="3893210" cy="395468"/>
          </a:xfrm>
        </p:spPr>
        <p:txBody>
          <a:bodyPr/>
          <a:lstStyle>
            <a:lvl1pPr>
              <a:lnSpc>
                <a:spcPts val="1640"/>
              </a:lnSpc>
              <a:defRPr sz="1050" b="0" i="0">
                <a:latin typeface="Inter" panose="020B0502030000000004" pitchFamily="34" charset="0"/>
                <a:ea typeface="Inter" panose="020B0502030000000004" pitchFamily="34" charset="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46" name="Platshållare för text 32">
            <a:extLst>
              <a:ext uri="{FF2B5EF4-FFF2-40B4-BE49-F238E27FC236}">
                <a16:creationId xmlns:a16="http://schemas.microsoft.com/office/drawing/2014/main" id="{14FDB818-223D-4416-FCF8-4DDDFC39D14D}"/>
              </a:ext>
            </a:extLst>
          </p:cNvPr>
          <p:cNvSpPr>
            <a:spLocks noGrp="1"/>
          </p:cNvSpPr>
          <p:nvPr>
            <p:ph type="body" sz="quarter" idx="67" hasCustomPrompt="1"/>
          </p:nvPr>
        </p:nvSpPr>
        <p:spPr>
          <a:xfrm>
            <a:off x="2063340" y="4188099"/>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three</a:t>
            </a:r>
            <a:endParaRPr lang="en-US" dirty="0"/>
          </a:p>
        </p:txBody>
      </p:sp>
      <p:sp>
        <p:nvSpPr>
          <p:cNvPr id="47" name="Platshållare för text 45">
            <a:extLst>
              <a:ext uri="{FF2B5EF4-FFF2-40B4-BE49-F238E27FC236}">
                <a16:creationId xmlns:a16="http://schemas.microsoft.com/office/drawing/2014/main" id="{C23EF5B5-08D0-C94A-B05D-DE3812BB5F06}"/>
              </a:ext>
            </a:extLst>
          </p:cNvPr>
          <p:cNvSpPr>
            <a:spLocks noGrp="1"/>
          </p:cNvSpPr>
          <p:nvPr>
            <p:ph type="body" sz="quarter" idx="68" hasCustomPrompt="1"/>
          </p:nvPr>
        </p:nvSpPr>
        <p:spPr>
          <a:xfrm>
            <a:off x="2063340" y="4614841"/>
            <a:ext cx="3893210" cy="395468"/>
          </a:xfrm>
        </p:spPr>
        <p:txBody>
          <a:bodyPr/>
          <a:lstStyle>
            <a:lvl1pPr>
              <a:lnSpc>
                <a:spcPts val="1640"/>
              </a:lnSpc>
              <a:defRPr sz="1050" b="0" i="0">
                <a:latin typeface="Inter" panose="020B0502030000000004" pitchFamily="34" charset="0"/>
                <a:ea typeface="Inter" panose="020B0502030000000004" pitchFamily="34" charset="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59" name="Platshållare för text 4">
            <a:extLst>
              <a:ext uri="{FF2B5EF4-FFF2-40B4-BE49-F238E27FC236}">
                <a16:creationId xmlns:a16="http://schemas.microsoft.com/office/drawing/2014/main" id="{B9E79DB8-40CC-2832-DAC9-BBFD0BE66D8E}"/>
              </a:ext>
            </a:extLst>
          </p:cNvPr>
          <p:cNvSpPr>
            <a:spLocks noGrp="1"/>
          </p:cNvSpPr>
          <p:nvPr>
            <p:ph type="body" sz="quarter" idx="43" hasCustomPrompt="1"/>
          </p:nvPr>
        </p:nvSpPr>
        <p:spPr>
          <a:xfrm>
            <a:off x="1448456" y="2386934"/>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1</a:t>
            </a:r>
          </a:p>
        </p:txBody>
      </p:sp>
      <p:sp>
        <p:nvSpPr>
          <p:cNvPr id="4" name="Platshållare för text 4">
            <a:extLst>
              <a:ext uri="{FF2B5EF4-FFF2-40B4-BE49-F238E27FC236}">
                <a16:creationId xmlns:a16="http://schemas.microsoft.com/office/drawing/2014/main" id="{EF19A7CD-0082-6171-E1FB-E803A43F146F}"/>
              </a:ext>
            </a:extLst>
          </p:cNvPr>
          <p:cNvSpPr>
            <a:spLocks noGrp="1"/>
          </p:cNvSpPr>
          <p:nvPr>
            <p:ph type="body" sz="quarter" idx="78" hasCustomPrompt="1"/>
          </p:nvPr>
        </p:nvSpPr>
        <p:spPr>
          <a:xfrm>
            <a:off x="1448456" y="3275629"/>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2</a:t>
            </a:r>
          </a:p>
        </p:txBody>
      </p:sp>
      <p:sp>
        <p:nvSpPr>
          <p:cNvPr id="5" name="Platshållare för text 4">
            <a:extLst>
              <a:ext uri="{FF2B5EF4-FFF2-40B4-BE49-F238E27FC236}">
                <a16:creationId xmlns:a16="http://schemas.microsoft.com/office/drawing/2014/main" id="{F3B008BA-1632-D2BA-45A2-A4C41F10D215}"/>
              </a:ext>
            </a:extLst>
          </p:cNvPr>
          <p:cNvSpPr>
            <a:spLocks noGrp="1"/>
          </p:cNvSpPr>
          <p:nvPr>
            <p:ph type="body" sz="quarter" idx="79" hasCustomPrompt="1"/>
          </p:nvPr>
        </p:nvSpPr>
        <p:spPr>
          <a:xfrm>
            <a:off x="1448456" y="4183174"/>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3</a:t>
            </a:r>
          </a:p>
        </p:txBody>
      </p:sp>
      <p:sp>
        <p:nvSpPr>
          <p:cNvPr id="2" name="Bild 15">
            <a:extLst>
              <a:ext uri="{FF2B5EF4-FFF2-40B4-BE49-F238E27FC236}">
                <a16:creationId xmlns:a16="http://schemas.microsoft.com/office/drawing/2014/main" id="{3375A756-905F-C1BF-F2AA-8025AA74E4BD}"/>
              </a:ext>
            </a:extLst>
          </p:cNvPr>
          <p:cNvSpPr/>
          <p:nvPr userDrawn="1"/>
        </p:nvSpPr>
        <p:spPr>
          <a:xfrm rot="20543355">
            <a:off x="5144867" y="2827228"/>
            <a:ext cx="7858820" cy="4366164"/>
          </a:xfrm>
          <a:custGeom>
            <a:avLst/>
            <a:gdLst>
              <a:gd name="connsiteX0" fmla="*/ 0 w 8026106"/>
              <a:gd name="connsiteY0" fmla="*/ 4134456 h 4134455"/>
              <a:gd name="connsiteX1" fmla="*/ 2287141 w 8026106"/>
              <a:gd name="connsiteY1" fmla="*/ 1986879 h 4134455"/>
              <a:gd name="connsiteX2" fmla="*/ 4826605 w 8026106"/>
              <a:gd name="connsiteY2" fmla="*/ 3044207 h 4134455"/>
              <a:gd name="connsiteX3" fmla="*/ 8026107 w 8026106"/>
              <a:gd name="connsiteY3" fmla="*/ 44996 h 4134455"/>
              <a:gd name="connsiteX0" fmla="*/ 0 w 8592874"/>
              <a:gd name="connsiteY0" fmla="*/ 3990808 h 3990808"/>
              <a:gd name="connsiteX1" fmla="*/ 2853908 w 8592874"/>
              <a:gd name="connsiteY1" fmla="*/ 1986879 h 3990808"/>
              <a:gd name="connsiteX2" fmla="*/ 5393372 w 8592874"/>
              <a:gd name="connsiteY2" fmla="*/ 3044207 h 3990808"/>
              <a:gd name="connsiteX3" fmla="*/ 8592874 w 8592874"/>
              <a:gd name="connsiteY3" fmla="*/ 44996 h 3990808"/>
              <a:gd name="connsiteX0" fmla="*/ 0 w 8592874"/>
              <a:gd name="connsiteY0" fmla="*/ 3990808 h 3990808"/>
              <a:gd name="connsiteX1" fmla="*/ 2573726 w 8592874"/>
              <a:gd name="connsiteY1" fmla="*/ 1959750 h 3990808"/>
              <a:gd name="connsiteX2" fmla="*/ 5393372 w 8592874"/>
              <a:gd name="connsiteY2" fmla="*/ 3044207 h 3990808"/>
              <a:gd name="connsiteX3" fmla="*/ 8592874 w 8592874"/>
              <a:gd name="connsiteY3" fmla="*/ 44996 h 3990808"/>
              <a:gd name="connsiteX0" fmla="*/ 0 w 8592874"/>
              <a:gd name="connsiteY0" fmla="*/ 3990808 h 3990808"/>
              <a:gd name="connsiteX1" fmla="*/ 2573726 w 8592874"/>
              <a:gd name="connsiteY1" fmla="*/ 1959750 h 3990808"/>
              <a:gd name="connsiteX2" fmla="*/ 5393372 w 8592874"/>
              <a:gd name="connsiteY2" fmla="*/ 3044207 h 3990808"/>
              <a:gd name="connsiteX3" fmla="*/ 8592874 w 8592874"/>
              <a:gd name="connsiteY3" fmla="*/ 44996 h 3990808"/>
            </a:gdLst>
            <a:ahLst/>
            <a:cxnLst>
              <a:cxn ang="0">
                <a:pos x="connsiteX0" y="connsiteY0"/>
              </a:cxn>
              <a:cxn ang="0">
                <a:pos x="connsiteX1" y="connsiteY1"/>
              </a:cxn>
              <a:cxn ang="0">
                <a:pos x="connsiteX2" y="connsiteY2"/>
              </a:cxn>
              <a:cxn ang="0">
                <a:pos x="connsiteX3" y="connsiteY3"/>
              </a:cxn>
            </a:cxnLst>
            <a:rect l="l" t="t" r="r" b="b"/>
            <a:pathLst>
              <a:path w="8592874" h="3990808">
                <a:moveTo>
                  <a:pt x="0" y="3990808"/>
                </a:moveTo>
                <a:cubicBezTo>
                  <a:pt x="0" y="3990808"/>
                  <a:pt x="998456" y="1965021"/>
                  <a:pt x="2573726" y="1959750"/>
                </a:cubicBezTo>
                <a:cubicBezTo>
                  <a:pt x="3486356" y="1956696"/>
                  <a:pt x="4525894" y="3044207"/>
                  <a:pt x="5393372" y="3044207"/>
                </a:cubicBezTo>
                <a:cubicBezTo>
                  <a:pt x="7293723" y="3044207"/>
                  <a:pt x="6440240" y="-432246"/>
                  <a:pt x="8592874" y="44996"/>
                </a:cubicBezTo>
              </a:path>
            </a:pathLst>
          </a:custGeom>
          <a:noFill/>
          <a:ln w="31750" cap="flat">
            <a:solidFill>
              <a:schemeClr val="accent2"/>
            </a:solidFill>
            <a:prstDash val="solid"/>
            <a:miter/>
          </a:ln>
        </p:spPr>
        <p:txBody>
          <a:bodyPr rtlCol="0" anchor="ctr"/>
          <a:lstStyle/>
          <a:p>
            <a:endParaRPr lang="en-US" b="0" i="0" dirty="0">
              <a:latin typeface="Poppins" pitchFamily="2" charset="77"/>
            </a:endParaRPr>
          </a:p>
        </p:txBody>
      </p:sp>
      <p:sp>
        <p:nvSpPr>
          <p:cNvPr id="10" name="Platshållare för text 32">
            <a:extLst>
              <a:ext uri="{FF2B5EF4-FFF2-40B4-BE49-F238E27FC236}">
                <a16:creationId xmlns:a16="http://schemas.microsoft.com/office/drawing/2014/main" id="{E85B2229-6089-FD86-1465-D9C2657024CC}"/>
              </a:ext>
            </a:extLst>
          </p:cNvPr>
          <p:cNvSpPr>
            <a:spLocks noGrp="1"/>
          </p:cNvSpPr>
          <p:nvPr>
            <p:ph type="body" sz="quarter" idx="80" hasCustomPrompt="1"/>
          </p:nvPr>
        </p:nvSpPr>
        <p:spPr>
          <a:xfrm>
            <a:off x="6767420" y="2402963"/>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four</a:t>
            </a:r>
            <a:endParaRPr lang="en-US" dirty="0"/>
          </a:p>
        </p:txBody>
      </p:sp>
      <p:sp>
        <p:nvSpPr>
          <p:cNvPr id="11" name="Platshållare för text 45">
            <a:extLst>
              <a:ext uri="{FF2B5EF4-FFF2-40B4-BE49-F238E27FC236}">
                <a16:creationId xmlns:a16="http://schemas.microsoft.com/office/drawing/2014/main" id="{43CE8C89-6DC4-FF68-73F2-A8B62B4FB246}"/>
              </a:ext>
            </a:extLst>
          </p:cNvPr>
          <p:cNvSpPr>
            <a:spLocks noGrp="1"/>
          </p:cNvSpPr>
          <p:nvPr>
            <p:ph type="body" sz="quarter" idx="81" hasCustomPrompt="1"/>
          </p:nvPr>
        </p:nvSpPr>
        <p:spPr>
          <a:xfrm>
            <a:off x="6767420" y="2829705"/>
            <a:ext cx="3893210" cy="395468"/>
          </a:xfrm>
        </p:spPr>
        <p:txBody>
          <a:bodyPr/>
          <a:lstStyle>
            <a:lvl1pPr>
              <a:lnSpc>
                <a:spcPts val="1640"/>
              </a:lnSpc>
              <a:defRPr sz="1050" b="0" i="0">
                <a:latin typeface="Inter" panose="020B0502030000000004" pitchFamily="34" charset="0"/>
                <a:ea typeface="Inter" panose="020B0502030000000004" pitchFamily="34" charset="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12" name="Platshållare för text 32">
            <a:extLst>
              <a:ext uri="{FF2B5EF4-FFF2-40B4-BE49-F238E27FC236}">
                <a16:creationId xmlns:a16="http://schemas.microsoft.com/office/drawing/2014/main" id="{259C0478-096B-7067-5A75-1A1E8BA8809A}"/>
              </a:ext>
            </a:extLst>
          </p:cNvPr>
          <p:cNvSpPr>
            <a:spLocks noGrp="1"/>
          </p:cNvSpPr>
          <p:nvPr>
            <p:ph type="body" sz="quarter" idx="82" hasCustomPrompt="1"/>
          </p:nvPr>
        </p:nvSpPr>
        <p:spPr>
          <a:xfrm>
            <a:off x="6767420" y="3293140"/>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five</a:t>
            </a:r>
            <a:endParaRPr lang="en-US" dirty="0"/>
          </a:p>
        </p:txBody>
      </p:sp>
      <p:sp>
        <p:nvSpPr>
          <p:cNvPr id="13" name="Platshållare för text 45">
            <a:extLst>
              <a:ext uri="{FF2B5EF4-FFF2-40B4-BE49-F238E27FC236}">
                <a16:creationId xmlns:a16="http://schemas.microsoft.com/office/drawing/2014/main" id="{7E187818-32E3-C336-8415-FA36E821AFDA}"/>
              </a:ext>
            </a:extLst>
          </p:cNvPr>
          <p:cNvSpPr>
            <a:spLocks noGrp="1"/>
          </p:cNvSpPr>
          <p:nvPr>
            <p:ph type="body" sz="quarter" idx="83" hasCustomPrompt="1"/>
          </p:nvPr>
        </p:nvSpPr>
        <p:spPr>
          <a:xfrm>
            <a:off x="6767420" y="3719882"/>
            <a:ext cx="3893210" cy="395468"/>
          </a:xfrm>
        </p:spPr>
        <p:txBody>
          <a:bodyPr/>
          <a:lstStyle>
            <a:lvl1pPr>
              <a:lnSpc>
                <a:spcPts val="1640"/>
              </a:lnSpc>
              <a:defRPr sz="1050" b="0" i="0">
                <a:latin typeface="Inter" panose="020B0502030000000004" pitchFamily="34" charset="0"/>
                <a:ea typeface="Inter" panose="020B0502030000000004" pitchFamily="34" charset="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14" name="Platshållare för text 32">
            <a:extLst>
              <a:ext uri="{FF2B5EF4-FFF2-40B4-BE49-F238E27FC236}">
                <a16:creationId xmlns:a16="http://schemas.microsoft.com/office/drawing/2014/main" id="{38C79C43-9937-ED0E-C15B-381243BC08DA}"/>
              </a:ext>
            </a:extLst>
          </p:cNvPr>
          <p:cNvSpPr>
            <a:spLocks noGrp="1"/>
          </p:cNvSpPr>
          <p:nvPr>
            <p:ph type="body" sz="quarter" idx="84" hasCustomPrompt="1"/>
          </p:nvPr>
        </p:nvSpPr>
        <p:spPr>
          <a:xfrm>
            <a:off x="6767420" y="4188099"/>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six</a:t>
            </a:r>
            <a:endParaRPr lang="en-US" dirty="0"/>
          </a:p>
        </p:txBody>
      </p:sp>
      <p:sp>
        <p:nvSpPr>
          <p:cNvPr id="15" name="Platshållare för text 45">
            <a:extLst>
              <a:ext uri="{FF2B5EF4-FFF2-40B4-BE49-F238E27FC236}">
                <a16:creationId xmlns:a16="http://schemas.microsoft.com/office/drawing/2014/main" id="{DDDCE33F-FA35-6DC7-27EE-8D080411E2A8}"/>
              </a:ext>
            </a:extLst>
          </p:cNvPr>
          <p:cNvSpPr>
            <a:spLocks noGrp="1"/>
          </p:cNvSpPr>
          <p:nvPr>
            <p:ph type="body" sz="quarter" idx="85" hasCustomPrompt="1"/>
          </p:nvPr>
        </p:nvSpPr>
        <p:spPr>
          <a:xfrm>
            <a:off x="6767420" y="4614841"/>
            <a:ext cx="3893210" cy="395468"/>
          </a:xfrm>
        </p:spPr>
        <p:txBody>
          <a:bodyPr/>
          <a:lstStyle>
            <a:lvl1pPr>
              <a:lnSpc>
                <a:spcPts val="1640"/>
              </a:lnSpc>
              <a:defRPr sz="1050" b="0" i="0">
                <a:latin typeface="Inter" panose="020B0502030000000004" pitchFamily="34" charset="0"/>
                <a:ea typeface="Inter" panose="020B0502030000000004" pitchFamily="34" charset="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16" name="Platshållare för text 4">
            <a:extLst>
              <a:ext uri="{FF2B5EF4-FFF2-40B4-BE49-F238E27FC236}">
                <a16:creationId xmlns:a16="http://schemas.microsoft.com/office/drawing/2014/main" id="{9D48FF26-E918-8FEA-ED3F-98B3F3453881}"/>
              </a:ext>
            </a:extLst>
          </p:cNvPr>
          <p:cNvSpPr>
            <a:spLocks noGrp="1"/>
          </p:cNvSpPr>
          <p:nvPr>
            <p:ph type="body" sz="quarter" idx="86" hasCustomPrompt="1"/>
          </p:nvPr>
        </p:nvSpPr>
        <p:spPr>
          <a:xfrm>
            <a:off x="6152536" y="2386934"/>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4</a:t>
            </a:r>
          </a:p>
        </p:txBody>
      </p:sp>
      <p:sp>
        <p:nvSpPr>
          <p:cNvPr id="17" name="Platshållare för text 4">
            <a:extLst>
              <a:ext uri="{FF2B5EF4-FFF2-40B4-BE49-F238E27FC236}">
                <a16:creationId xmlns:a16="http://schemas.microsoft.com/office/drawing/2014/main" id="{FA1F3A9C-F409-85AC-0BA4-D58007B28A02}"/>
              </a:ext>
            </a:extLst>
          </p:cNvPr>
          <p:cNvSpPr>
            <a:spLocks noGrp="1"/>
          </p:cNvSpPr>
          <p:nvPr>
            <p:ph type="body" sz="quarter" idx="87" hasCustomPrompt="1"/>
          </p:nvPr>
        </p:nvSpPr>
        <p:spPr>
          <a:xfrm>
            <a:off x="6152536" y="3275629"/>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5</a:t>
            </a:r>
          </a:p>
        </p:txBody>
      </p:sp>
      <p:sp>
        <p:nvSpPr>
          <p:cNvPr id="18" name="Platshållare för text 4">
            <a:extLst>
              <a:ext uri="{FF2B5EF4-FFF2-40B4-BE49-F238E27FC236}">
                <a16:creationId xmlns:a16="http://schemas.microsoft.com/office/drawing/2014/main" id="{409B518B-F740-066F-9FD0-6CF4B8D94E5F}"/>
              </a:ext>
            </a:extLst>
          </p:cNvPr>
          <p:cNvSpPr>
            <a:spLocks noGrp="1"/>
          </p:cNvSpPr>
          <p:nvPr>
            <p:ph type="body" sz="quarter" idx="88" hasCustomPrompt="1"/>
          </p:nvPr>
        </p:nvSpPr>
        <p:spPr>
          <a:xfrm>
            <a:off x="6152536" y="4183174"/>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6</a:t>
            </a:r>
          </a:p>
        </p:txBody>
      </p:sp>
    </p:spTree>
    <p:extLst>
      <p:ext uri="{BB962C8B-B14F-4D97-AF65-F5344CB8AC3E}">
        <p14:creationId xmlns:p14="http://schemas.microsoft.com/office/powerpoint/2010/main" val="3994543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10 numbers">
    <p:spTree>
      <p:nvGrpSpPr>
        <p:cNvPr id="1" name=""/>
        <p:cNvGrpSpPr/>
        <p:nvPr/>
      </p:nvGrpSpPr>
      <p:grpSpPr>
        <a:xfrm>
          <a:off x="0" y="0"/>
          <a:ext cx="0" cy="0"/>
          <a:chOff x="0" y="0"/>
          <a:chExt cx="0" cy="0"/>
        </a:xfrm>
      </p:grpSpPr>
      <p:sp>
        <p:nvSpPr>
          <p:cNvPr id="3" name="Rectángulo 1">
            <a:extLst>
              <a:ext uri="{FF2B5EF4-FFF2-40B4-BE49-F238E27FC236}">
                <a16:creationId xmlns:a16="http://schemas.microsoft.com/office/drawing/2014/main" id="{0A12789F-AD8B-DB85-4B73-C4D62E26707A}"/>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24" name="Gráfico 2">
            <a:extLst>
              <a:ext uri="{FF2B5EF4-FFF2-40B4-BE49-F238E27FC236}">
                <a16:creationId xmlns:a16="http://schemas.microsoft.com/office/drawing/2014/main" id="{0AB061C8-C594-DE7B-AFA6-CDD683B8B6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5" name="Título 6">
            <a:extLst>
              <a:ext uri="{FF2B5EF4-FFF2-40B4-BE49-F238E27FC236}">
                <a16:creationId xmlns:a16="http://schemas.microsoft.com/office/drawing/2014/main" id="{618E4EB5-4818-99F3-1BC8-57704F415505}"/>
              </a:ext>
            </a:extLst>
          </p:cNvPr>
          <p:cNvSpPr>
            <a:spLocks noGrp="1"/>
          </p:cNvSpPr>
          <p:nvPr>
            <p:ph type="title" hasCustomPrompt="1"/>
          </p:nvPr>
        </p:nvSpPr>
        <p:spPr>
          <a:xfrm>
            <a:off x="1448456" y="664783"/>
            <a:ext cx="4508094" cy="780662"/>
          </a:xfrm>
        </p:spPr>
        <p:txBody>
          <a:bodyPr anchor="ctr"/>
          <a:lstStyle>
            <a:lvl1pPr algn="l">
              <a:lnSpc>
                <a:spcPct val="100000"/>
              </a:lnSpc>
              <a:defRPr sz="3200" b="1" i="0">
                <a:solidFill>
                  <a:schemeClr val="tx1"/>
                </a:solidFill>
                <a:latin typeface="Poppins SemiBold" pitchFamily="2" charset="77"/>
                <a:cs typeface="Poppins SemiBold" pitchFamily="2" charset="77"/>
              </a:defRPr>
            </a:lvl1pPr>
          </a:lstStyle>
          <a:p>
            <a:r>
              <a:rPr lang="en-GB" noProof="0" dirty="0"/>
              <a:t>Agenda</a:t>
            </a:r>
          </a:p>
        </p:txBody>
      </p:sp>
      <p:sp>
        <p:nvSpPr>
          <p:cNvPr id="33" name="Platshållare för text 32">
            <a:extLst>
              <a:ext uri="{FF2B5EF4-FFF2-40B4-BE49-F238E27FC236}">
                <a16:creationId xmlns:a16="http://schemas.microsoft.com/office/drawing/2014/main" id="{C4D22952-9340-B6E9-5E2B-533810A27629}"/>
              </a:ext>
            </a:extLst>
          </p:cNvPr>
          <p:cNvSpPr>
            <a:spLocks noGrp="1"/>
          </p:cNvSpPr>
          <p:nvPr>
            <p:ph type="body" sz="quarter" idx="33" hasCustomPrompt="1"/>
          </p:nvPr>
        </p:nvSpPr>
        <p:spPr>
          <a:xfrm>
            <a:off x="2063340" y="1792291"/>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one</a:t>
            </a:r>
            <a:endParaRPr lang="en-US" dirty="0"/>
          </a:p>
        </p:txBody>
      </p:sp>
      <p:sp>
        <p:nvSpPr>
          <p:cNvPr id="39" name="Platshållare för text 45">
            <a:extLst>
              <a:ext uri="{FF2B5EF4-FFF2-40B4-BE49-F238E27FC236}">
                <a16:creationId xmlns:a16="http://schemas.microsoft.com/office/drawing/2014/main" id="{486FAA43-8BA3-A8E3-494A-1D0E0DCB7631}"/>
              </a:ext>
            </a:extLst>
          </p:cNvPr>
          <p:cNvSpPr>
            <a:spLocks noGrp="1"/>
          </p:cNvSpPr>
          <p:nvPr>
            <p:ph type="body" sz="quarter" idx="51" hasCustomPrompt="1"/>
          </p:nvPr>
        </p:nvSpPr>
        <p:spPr>
          <a:xfrm>
            <a:off x="2063340" y="2219033"/>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26" name="Platshållare för text 32">
            <a:extLst>
              <a:ext uri="{FF2B5EF4-FFF2-40B4-BE49-F238E27FC236}">
                <a16:creationId xmlns:a16="http://schemas.microsoft.com/office/drawing/2014/main" id="{37F464EB-4526-54D3-5B10-A5009D517756}"/>
              </a:ext>
            </a:extLst>
          </p:cNvPr>
          <p:cNvSpPr>
            <a:spLocks noGrp="1"/>
          </p:cNvSpPr>
          <p:nvPr>
            <p:ph type="body" sz="quarter" idx="65" hasCustomPrompt="1"/>
          </p:nvPr>
        </p:nvSpPr>
        <p:spPr>
          <a:xfrm>
            <a:off x="2063340" y="2682468"/>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two</a:t>
            </a:r>
            <a:endParaRPr lang="en-US" dirty="0"/>
          </a:p>
        </p:txBody>
      </p:sp>
      <p:sp>
        <p:nvSpPr>
          <p:cNvPr id="45" name="Platshållare för text 45">
            <a:extLst>
              <a:ext uri="{FF2B5EF4-FFF2-40B4-BE49-F238E27FC236}">
                <a16:creationId xmlns:a16="http://schemas.microsoft.com/office/drawing/2014/main" id="{E53D6C5E-E60E-1C47-5508-28F33E8F18A4}"/>
              </a:ext>
            </a:extLst>
          </p:cNvPr>
          <p:cNvSpPr>
            <a:spLocks noGrp="1"/>
          </p:cNvSpPr>
          <p:nvPr>
            <p:ph type="body" sz="quarter" idx="66" hasCustomPrompt="1"/>
          </p:nvPr>
        </p:nvSpPr>
        <p:spPr>
          <a:xfrm>
            <a:off x="2063340" y="3109210"/>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46" name="Platshållare för text 32">
            <a:extLst>
              <a:ext uri="{FF2B5EF4-FFF2-40B4-BE49-F238E27FC236}">
                <a16:creationId xmlns:a16="http://schemas.microsoft.com/office/drawing/2014/main" id="{14FDB818-223D-4416-FCF8-4DDDFC39D14D}"/>
              </a:ext>
            </a:extLst>
          </p:cNvPr>
          <p:cNvSpPr>
            <a:spLocks noGrp="1"/>
          </p:cNvSpPr>
          <p:nvPr>
            <p:ph type="body" sz="quarter" idx="67" hasCustomPrompt="1"/>
          </p:nvPr>
        </p:nvSpPr>
        <p:spPr>
          <a:xfrm>
            <a:off x="2063340" y="3577427"/>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three</a:t>
            </a:r>
            <a:endParaRPr lang="en-US" dirty="0"/>
          </a:p>
        </p:txBody>
      </p:sp>
      <p:sp>
        <p:nvSpPr>
          <p:cNvPr id="47" name="Platshållare för text 45">
            <a:extLst>
              <a:ext uri="{FF2B5EF4-FFF2-40B4-BE49-F238E27FC236}">
                <a16:creationId xmlns:a16="http://schemas.microsoft.com/office/drawing/2014/main" id="{C23EF5B5-08D0-C94A-B05D-DE3812BB5F06}"/>
              </a:ext>
            </a:extLst>
          </p:cNvPr>
          <p:cNvSpPr>
            <a:spLocks noGrp="1"/>
          </p:cNvSpPr>
          <p:nvPr>
            <p:ph type="body" sz="quarter" idx="68" hasCustomPrompt="1"/>
          </p:nvPr>
        </p:nvSpPr>
        <p:spPr>
          <a:xfrm>
            <a:off x="2063340" y="4004169"/>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59" name="Platshållare för text 4">
            <a:extLst>
              <a:ext uri="{FF2B5EF4-FFF2-40B4-BE49-F238E27FC236}">
                <a16:creationId xmlns:a16="http://schemas.microsoft.com/office/drawing/2014/main" id="{B9E79DB8-40CC-2832-DAC9-BBFD0BE66D8E}"/>
              </a:ext>
            </a:extLst>
          </p:cNvPr>
          <p:cNvSpPr>
            <a:spLocks noGrp="1"/>
          </p:cNvSpPr>
          <p:nvPr>
            <p:ph type="body" sz="quarter" idx="43" hasCustomPrompt="1"/>
          </p:nvPr>
        </p:nvSpPr>
        <p:spPr>
          <a:xfrm>
            <a:off x="1448456" y="1776262"/>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1</a:t>
            </a:r>
          </a:p>
        </p:txBody>
      </p:sp>
      <p:sp>
        <p:nvSpPr>
          <p:cNvPr id="4" name="Platshållare för text 4">
            <a:extLst>
              <a:ext uri="{FF2B5EF4-FFF2-40B4-BE49-F238E27FC236}">
                <a16:creationId xmlns:a16="http://schemas.microsoft.com/office/drawing/2014/main" id="{EF19A7CD-0082-6171-E1FB-E803A43F146F}"/>
              </a:ext>
            </a:extLst>
          </p:cNvPr>
          <p:cNvSpPr>
            <a:spLocks noGrp="1"/>
          </p:cNvSpPr>
          <p:nvPr>
            <p:ph type="body" sz="quarter" idx="78" hasCustomPrompt="1"/>
          </p:nvPr>
        </p:nvSpPr>
        <p:spPr>
          <a:xfrm>
            <a:off x="1448456" y="2664957"/>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2</a:t>
            </a:r>
          </a:p>
        </p:txBody>
      </p:sp>
      <p:sp>
        <p:nvSpPr>
          <p:cNvPr id="5" name="Platshållare för text 4">
            <a:extLst>
              <a:ext uri="{FF2B5EF4-FFF2-40B4-BE49-F238E27FC236}">
                <a16:creationId xmlns:a16="http://schemas.microsoft.com/office/drawing/2014/main" id="{F3B008BA-1632-D2BA-45A2-A4C41F10D215}"/>
              </a:ext>
            </a:extLst>
          </p:cNvPr>
          <p:cNvSpPr>
            <a:spLocks noGrp="1"/>
          </p:cNvSpPr>
          <p:nvPr>
            <p:ph type="body" sz="quarter" idx="79" hasCustomPrompt="1"/>
          </p:nvPr>
        </p:nvSpPr>
        <p:spPr>
          <a:xfrm>
            <a:off x="1448456" y="3572502"/>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3</a:t>
            </a:r>
          </a:p>
        </p:txBody>
      </p:sp>
      <p:sp>
        <p:nvSpPr>
          <p:cNvPr id="2" name="Bild 15">
            <a:extLst>
              <a:ext uri="{FF2B5EF4-FFF2-40B4-BE49-F238E27FC236}">
                <a16:creationId xmlns:a16="http://schemas.microsoft.com/office/drawing/2014/main" id="{3375A756-905F-C1BF-F2AA-8025AA74E4BD}"/>
              </a:ext>
            </a:extLst>
          </p:cNvPr>
          <p:cNvSpPr/>
          <p:nvPr userDrawn="1"/>
        </p:nvSpPr>
        <p:spPr>
          <a:xfrm rot="20329672">
            <a:off x="5366130" y="3688598"/>
            <a:ext cx="7858820" cy="4366164"/>
          </a:xfrm>
          <a:custGeom>
            <a:avLst/>
            <a:gdLst>
              <a:gd name="connsiteX0" fmla="*/ 0 w 8026106"/>
              <a:gd name="connsiteY0" fmla="*/ 4134456 h 4134455"/>
              <a:gd name="connsiteX1" fmla="*/ 2287141 w 8026106"/>
              <a:gd name="connsiteY1" fmla="*/ 1986879 h 4134455"/>
              <a:gd name="connsiteX2" fmla="*/ 4826605 w 8026106"/>
              <a:gd name="connsiteY2" fmla="*/ 3044207 h 4134455"/>
              <a:gd name="connsiteX3" fmla="*/ 8026107 w 8026106"/>
              <a:gd name="connsiteY3" fmla="*/ 44996 h 4134455"/>
              <a:gd name="connsiteX0" fmla="*/ 0 w 8592874"/>
              <a:gd name="connsiteY0" fmla="*/ 3990808 h 3990808"/>
              <a:gd name="connsiteX1" fmla="*/ 2853908 w 8592874"/>
              <a:gd name="connsiteY1" fmla="*/ 1986879 h 3990808"/>
              <a:gd name="connsiteX2" fmla="*/ 5393372 w 8592874"/>
              <a:gd name="connsiteY2" fmla="*/ 3044207 h 3990808"/>
              <a:gd name="connsiteX3" fmla="*/ 8592874 w 8592874"/>
              <a:gd name="connsiteY3" fmla="*/ 44996 h 3990808"/>
              <a:gd name="connsiteX0" fmla="*/ 0 w 8592874"/>
              <a:gd name="connsiteY0" fmla="*/ 3990808 h 3990808"/>
              <a:gd name="connsiteX1" fmla="*/ 2573726 w 8592874"/>
              <a:gd name="connsiteY1" fmla="*/ 1959750 h 3990808"/>
              <a:gd name="connsiteX2" fmla="*/ 5393372 w 8592874"/>
              <a:gd name="connsiteY2" fmla="*/ 3044207 h 3990808"/>
              <a:gd name="connsiteX3" fmla="*/ 8592874 w 8592874"/>
              <a:gd name="connsiteY3" fmla="*/ 44996 h 3990808"/>
              <a:gd name="connsiteX0" fmla="*/ 0 w 8592874"/>
              <a:gd name="connsiteY0" fmla="*/ 3990808 h 3990808"/>
              <a:gd name="connsiteX1" fmla="*/ 2573726 w 8592874"/>
              <a:gd name="connsiteY1" fmla="*/ 1959750 h 3990808"/>
              <a:gd name="connsiteX2" fmla="*/ 5393372 w 8592874"/>
              <a:gd name="connsiteY2" fmla="*/ 3044207 h 3990808"/>
              <a:gd name="connsiteX3" fmla="*/ 8592874 w 8592874"/>
              <a:gd name="connsiteY3" fmla="*/ 44996 h 3990808"/>
            </a:gdLst>
            <a:ahLst/>
            <a:cxnLst>
              <a:cxn ang="0">
                <a:pos x="connsiteX0" y="connsiteY0"/>
              </a:cxn>
              <a:cxn ang="0">
                <a:pos x="connsiteX1" y="connsiteY1"/>
              </a:cxn>
              <a:cxn ang="0">
                <a:pos x="connsiteX2" y="connsiteY2"/>
              </a:cxn>
              <a:cxn ang="0">
                <a:pos x="connsiteX3" y="connsiteY3"/>
              </a:cxn>
            </a:cxnLst>
            <a:rect l="l" t="t" r="r" b="b"/>
            <a:pathLst>
              <a:path w="8592874" h="3990808">
                <a:moveTo>
                  <a:pt x="0" y="3990808"/>
                </a:moveTo>
                <a:cubicBezTo>
                  <a:pt x="0" y="3990808"/>
                  <a:pt x="998456" y="1965021"/>
                  <a:pt x="2573726" y="1959750"/>
                </a:cubicBezTo>
                <a:cubicBezTo>
                  <a:pt x="3486356" y="1956696"/>
                  <a:pt x="4525894" y="3044207"/>
                  <a:pt x="5393372" y="3044207"/>
                </a:cubicBezTo>
                <a:cubicBezTo>
                  <a:pt x="7293723" y="3044207"/>
                  <a:pt x="6440240" y="-432246"/>
                  <a:pt x="8592874" y="44996"/>
                </a:cubicBezTo>
              </a:path>
            </a:pathLst>
          </a:custGeom>
          <a:noFill/>
          <a:ln w="31750" cap="flat">
            <a:solidFill>
              <a:schemeClr val="accent2"/>
            </a:solidFill>
            <a:prstDash val="solid"/>
            <a:miter/>
          </a:ln>
        </p:spPr>
        <p:txBody>
          <a:bodyPr rtlCol="0" anchor="ctr"/>
          <a:lstStyle/>
          <a:p>
            <a:endParaRPr lang="en-US" b="0" i="0" dirty="0">
              <a:latin typeface="Poppins" pitchFamily="2" charset="77"/>
            </a:endParaRPr>
          </a:p>
        </p:txBody>
      </p:sp>
      <p:sp>
        <p:nvSpPr>
          <p:cNvPr id="10" name="Platshållare för text 32">
            <a:extLst>
              <a:ext uri="{FF2B5EF4-FFF2-40B4-BE49-F238E27FC236}">
                <a16:creationId xmlns:a16="http://schemas.microsoft.com/office/drawing/2014/main" id="{E85B2229-6089-FD86-1465-D9C2657024CC}"/>
              </a:ext>
            </a:extLst>
          </p:cNvPr>
          <p:cNvSpPr>
            <a:spLocks noGrp="1"/>
          </p:cNvSpPr>
          <p:nvPr>
            <p:ph type="body" sz="quarter" idx="80" hasCustomPrompt="1"/>
          </p:nvPr>
        </p:nvSpPr>
        <p:spPr>
          <a:xfrm>
            <a:off x="6767420" y="1792291"/>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six</a:t>
            </a:r>
            <a:endParaRPr lang="en-US" dirty="0"/>
          </a:p>
        </p:txBody>
      </p:sp>
      <p:sp>
        <p:nvSpPr>
          <p:cNvPr id="11" name="Platshållare för text 45">
            <a:extLst>
              <a:ext uri="{FF2B5EF4-FFF2-40B4-BE49-F238E27FC236}">
                <a16:creationId xmlns:a16="http://schemas.microsoft.com/office/drawing/2014/main" id="{43CE8C89-6DC4-FF68-73F2-A8B62B4FB246}"/>
              </a:ext>
            </a:extLst>
          </p:cNvPr>
          <p:cNvSpPr>
            <a:spLocks noGrp="1"/>
          </p:cNvSpPr>
          <p:nvPr>
            <p:ph type="body" sz="quarter" idx="81" hasCustomPrompt="1"/>
          </p:nvPr>
        </p:nvSpPr>
        <p:spPr>
          <a:xfrm>
            <a:off x="6767420" y="2219033"/>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12" name="Platshållare för text 32">
            <a:extLst>
              <a:ext uri="{FF2B5EF4-FFF2-40B4-BE49-F238E27FC236}">
                <a16:creationId xmlns:a16="http://schemas.microsoft.com/office/drawing/2014/main" id="{259C0478-096B-7067-5A75-1A1E8BA8809A}"/>
              </a:ext>
            </a:extLst>
          </p:cNvPr>
          <p:cNvSpPr>
            <a:spLocks noGrp="1"/>
          </p:cNvSpPr>
          <p:nvPr>
            <p:ph type="body" sz="quarter" idx="82" hasCustomPrompt="1"/>
          </p:nvPr>
        </p:nvSpPr>
        <p:spPr>
          <a:xfrm>
            <a:off x="6767420" y="2682468"/>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seven</a:t>
            </a:r>
            <a:endParaRPr lang="en-US" dirty="0"/>
          </a:p>
        </p:txBody>
      </p:sp>
      <p:sp>
        <p:nvSpPr>
          <p:cNvPr id="13" name="Platshållare för text 45">
            <a:extLst>
              <a:ext uri="{FF2B5EF4-FFF2-40B4-BE49-F238E27FC236}">
                <a16:creationId xmlns:a16="http://schemas.microsoft.com/office/drawing/2014/main" id="{7E187818-32E3-C336-8415-FA36E821AFDA}"/>
              </a:ext>
            </a:extLst>
          </p:cNvPr>
          <p:cNvSpPr>
            <a:spLocks noGrp="1"/>
          </p:cNvSpPr>
          <p:nvPr>
            <p:ph type="body" sz="quarter" idx="83" hasCustomPrompt="1"/>
          </p:nvPr>
        </p:nvSpPr>
        <p:spPr>
          <a:xfrm>
            <a:off x="6767420" y="3109210"/>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14" name="Platshållare för text 32">
            <a:extLst>
              <a:ext uri="{FF2B5EF4-FFF2-40B4-BE49-F238E27FC236}">
                <a16:creationId xmlns:a16="http://schemas.microsoft.com/office/drawing/2014/main" id="{38C79C43-9937-ED0E-C15B-381243BC08DA}"/>
              </a:ext>
            </a:extLst>
          </p:cNvPr>
          <p:cNvSpPr>
            <a:spLocks noGrp="1"/>
          </p:cNvSpPr>
          <p:nvPr>
            <p:ph type="body" sz="quarter" idx="84" hasCustomPrompt="1"/>
          </p:nvPr>
        </p:nvSpPr>
        <p:spPr>
          <a:xfrm>
            <a:off x="6767420" y="3577427"/>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eight</a:t>
            </a:r>
            <a:endParaRPr lang="en-US" dirty="0"/>
          </a:p>
        </p:txBody>
      </p:sp>
      <p:sp>
        <p:nvSpPr>
          <p:cNvPr id="15" name="Platshållare för text 45">
            <a:extLst>
              <a:ext uri="{FF2B5EF4-FFF2-40B4-BE49-F238E27FC236}">
                <a16:creationId xmlns:a16="http://schemas.microsoft.com/office/drawing/2014/main" id="{DDDCE33F-FA35-6DC7-27EE-8D080411E2A8}"/>
              </a:ext>
            </a:extLst>
          </p:cNvPr>
          <p:cNvSpPr>
            <a:spLocks noGrp="1"/>
          </p:cNvSpPr>
          <p:nvPr>
            <p:ph type="body" sz="quarter" idx="85" hasCustomPrompt="1"/>
          </p:nvPr>
        </p:nvSpPr>
        <p:spPr>
          <a:xfrm>
            <a:off x="6767420" y="4004169"/>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16" name="Platshållare för text 4">
            <a:extLst>
              <a:ext uri="{FF2B5EF4-FFF2-40B4-BE49-F238E27FC236}">
                <a16:creationId xmlns:a16="http://schemas.microsoft.com/office/drawing/2014/main" id="{9D48FF26-E918-8FEA-ED3F-98B3F3453881}"/>
              </a:ext>
            </a:extLst>
          </p:cNvPr>
          <p:cNvSpPr>
            <a:spLocks noGrp="1"/>
          </p:cNvSpPr>
          <p:nvPr>
            <p:ph type="body" sz="quarter" idx="86" hasCustomPrompt="1"/>
          </p:nvPr>
        </p:nvSpPr>
        <p:spPr>
          <a:xfrm>
            <a:off x="6152536" y="1776262"/>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6</a:t>
            </a:r>
          </a:p>
        </p:txBody>
      </p:sp>
      <p:sp>
        <p:nvSpPr>
          <p:cNvPr id="17" name="Platshållare för text 4">
            <a:extLst>
              <a:ext uri="{FF2B5EF4-FFF2-40B4-BE49-F238E27FC236}">
                <a16:creationId xmlns:a16="http://schemas.microsoft.com/office/drawing/2014/main" id="{FA1F3A9C-F409-85AC-0BA4-D58007B28A02}"/>
              </a:ext>
            </a:extLst>
          </p:cNvPr>
          <p:cNvSpPr>
            <a:spLocks noGrp="1"/>
          </p:cNvSpPr>
          <p:nvPr>
            <p:ph type="body" sz="quarter" idx="87" hasCustomPrompt="1"/>
          </p:nvPr>
        </p:nvSpPr>
        <p:spPr>
          <a:xfrm>
            <a:off x="6152536" y="2664957"/>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7</a:t>
            </a:r>
          </a:p>
        </p:txBody>
      </p:sp>
      <p:sp>
        <p:nvSpPr>
          <p:cNvPr id="18" name="Platshållare för text 4">
            <a:extLst>
              <a:ext uri="{FF2B5EF4-FFF2-40B4-BE49-F238E27FC236}">
                <a16:creationId xmlns:a16="http://schemas.microsoft.com/office/drawing/2014/main" id="{409B518B-F740-066F-9FD0-6CF4B8D94E5F}"/>
              </a:ext>
            </a:extLst>
          </p:cNvPr>
          <p:cNvSpPr>
            <a:spLocks noGrp="1"/>
          </p:cNvSpPr>
          <p:nvPr>
            <p:ph type="body" sz="quarter" idx="88" hasCustomPrompt="1"/>
          </p:nvPr>
        </p:nvSpPr>
        <p:spPr>
          <a:xfrm>
            <a:off x="6152536" y="3572502"/>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8</a:t>
            </a:r>
          </a:p>
        </p:txBody>
      </p:sp>
      <p:sp>
        <p:nvSpPr>
          <p:cNvPr id="6" name="Platshållare för text 32">
            <a:extLst>
              <a:ext uri="{FF2B5EF4-FFF2-40B4-BE49-F238E27FC236}">
                <a16:creationId xmlns:a16="http://schemas.microsoft.com/office/drawing/2014/main" id="{281EBF69-175E-C1F9-B1E2-17939C83D8F0}"/>
              </a:ext>
            </a:extLst>
          </p:cNvPr>
          <p:cNvSpPr>
            <a:spLocks noGrp="1"/>
          </p:cNvSpPr>
          <p:nvPr>
            <p:ph type="body" sz="quarter" idx="89" hasCustomPrompt="1"/>
          </p:nvPr>
        </p:nvSpPr>
        <p:spPr>
          <a:xfrm>
            <a:off x="2063340" y="4484691"/>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four</a:t>
            </a:r>
            <a:endParaRPr lang="en-US" dirty="0"/>
          </a:p>
        </p:txBody>
      </p:sp>
      <p:sp>
        <p:nvSpPr>
          <p:cNvPr id="7" name="Platshållare för text 45">
            <a:extLst>
              <a:ext uri="{FF2B5EF4-FFF2-40B4-BE49-F238E27FC236}">
                <a16:creationId xmlns:a16="http://schemas.microsoft.com/office/drawing/2014/main" id="{33860442-BBD9-9E34-1233-CC7C9E55A878}"/>
              </a:ext>
            </a:extLst>
          </p:cNvPr>
          <p:cNvSpPr>
            <a:spLocks noGrp="1"/>
          </p:cNvSpPr>
          <p:nvPr>
            <p:ph type="body" sz="quarter" idx="90" hasCustomPrompt="1"/>
          </p:nvPr>
        </p:nvSpPr>
        <p:spPr>
          <a:xfrm>
            <a:off x="2063340" y="4911433"/>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8" name="Platshållare för text 32">
            <a:extLst>
              <a:ext uri="{FF2B5EF4-FFF2-40B4-BE49-F238E27FC236}">
                <a16:creationId xmlns:a16="http://schemas.microsoft.com/office/drawing/2014/main" id="{ED0C7006-4DAB-5562-BFD1-83B5058A85F9}"/>
              </a:ext>
            </a:extLst>
          </p:cNvPr>
          <p:cNvSpPr>
            <a:spLocks noGrp="1"/>
          </p:cNvSpPr>
          <p:nvPr>
            <p:ph type="body" sz="quarter" idx="91" hasCustomPrompt="1"/>
          </p:nvPr>
        </p:nvSpPr>
        <p:spPr>
          <a:xfrm>
            <a:off x="2063340" y="5374868"/>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five</a:t>
            </a:r>
            <a:endParaRPr lang="en-US" dirty="0"/>
          </a:p>
        </p:txBody>
      </p:sp>
      <p:sp>
        <p:nvSpPr>
          <p:cNvPr id="9" name="Platshållare för text 45">
            <a:extLst>
              <a:ext uri="{FF2B5EF4-FFF2-40B4-BE49-F238E27FC236}">
                <a16:creationId xmlns:a16="http://schemas.microsoft.com/office/drawing/2014/main" id="{838F2989-8C35-BF79-ADC9-08BAE0E89988}"/>
              </a:ext>
            </a:extLst>
          </p:cNvPr>
          <p:cNvSpPr>
            <a:spLocks noGrp="1"/>
          </p:cNvSpPr>
          <p:nvPr>
            <p:ph type="body" sz="quarter" idx="92" hasCustomPrompt="1"/>
          </p:nvPr>
        </p:nvSpPr>
        <p:spPr>
          <a:xfrm>
            <a:off x="2063340" y="5801610"/>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21" name="Platshållare för text 4">
            <a:extLst>
              <a:ext uri="{FF2B5EF4-FFF2-40B4-BE49-F238E27FC236}">
                <a16:creationId xmlns:a16="http://schemas.microsoft.com/office/drawing/2014/main" id="{6EBCF617-DB8B-0632-A7AF-89D17AD9B36B}"/>
              </a:ext>
            </a:extLst>
          </p:cNvPr>
          <p:cNvSpPr>
            <a:spLocks noGrp="1"/>
          </p:cNvSpPr>
          <p:nvPr>
            <p:ph type="body" sz="quarter" idx="95" hasCustomPrompt="1"/>
          </p:nvPr>
        </p:nvSpPr>
        <p:spPr>
          <a:xfrm>
            <a:off x="1448456" y="4468662"/>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4</a:t>
            </a:r>
          </a:p>
        </p:txBody>
      </p:sp>
      <p:sp>
        <p:nvSpPr>
          <p:cNvPr id="22" name="Platshållare för text 4">
            <a:extLst>
              <a:ext uri="{FF2B5EF4-FFF2-40B4-BE49-F238E27FC236}">
                <a16:creationId xmlns:a16="http://schemas.microsoft.com/office/drawing/2014/main" id="{57C5DBF0-61A9-D19E-0031-07232D1E89D6}"/>
              </a:ext>
            </a:extLst>
          </p:cNvPr>
          <p:cNvSpPr>
            <a:spLocks noGrp="1"/>
          </p:cNvSpPr>
          <p:nvPr>
            <p:ph type="body" sz="quarter" idx="96" hasCustomPrompt="1"/>
          </p:nvPr>
        </p:nvSpPr>
        <p:spPr>
          <a:xfrm>
            <a:off x="1448456" y="5357357"/>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5</a:t>
            </a:r>
          </a:p>
        </p:txBody>
      </p:sp>
      <p:sp>
        <p:nvSpPr>
          <p:cNvPr id="27" name="Platshållare för text 32">
            <a:extLst>
              <a:ext uri="{FF2B5EF4-FFF2-40B4-BE49-F238E27FC236}">
                <a16:creationId xmlns:a16="http://schemas.microsoft.com/office/drawing/2014/main" id="{153891CE-A57B-24FB-C883-066BBE9FCA60}"/>
              </a:ext>
            </a:extLst>
          </p:cNvPr>
          <p:cNvSpPr>
            <a:spLocks noGrp="1"/>
          </p:cNvSpPr>
          <p:nvPr>
            <p:ph type="body" sz="quarter" idx="98" hasCustomPrompt="1"/>
          </p:nvPr>
        </p:nvSpPr>
        <p:spPr>
          <a:xfrm>
            <a:off x="6767420" y="4484691"/>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a:t>
            </a:r>
            <a:r>
              <a:rPr lang="sv-SE" dirty="0" err="1"/>
              <a:t>nine</a:t>
            </a:r>
            <a:endParaRPr lang="en-US" dirty="0"/>
          </a:p>
        </p:txBody>
      </p:sp>
      <p:sp>
        <p:nvSpPr>
          <p:cNvPr id="28" name="Platshållare för text 45">
            <a:extLst>
              <a:ext uri="{FF2B5EF4-FFF2-40B4-BE49-F238E27FC236}">
                <a16:creationId xmlns:a16="http://schemas.microsoft.com/office/drawing/2014/main" id="{00BADB87-6A08-B0C0-07D8-8EE7583318AF}"/>
              </a:ext>
            </a:extLst>
          </p:cNvPr>
          <p:cNvSpPr>
            <a:spLocks noGrp="1"/>
          </p:cNvSpPr>
          <p:nvPr>
            <p:ph type="body" sz="quarter" idx="99" hasCustomPrompt="1"/>
          </p:nvPr>
        </p:nvSpPr>
        <p:spPr>
          <a:xfrm>
            <a:off x="6767420" y="4911433"/>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29" name="Platshållare för text 32">
            <a:extLst>
              <a:ext uri="{FF2B5EF4-FFF2-40B4-BE49-F238E27FC236}">
                <a16:creationId xmlns:a16="http://schemas.microsoft.com/office/drawing/2014/main" id="{4D7A84DB-F354-6BB7-05FF-07FF62EA0C60}"/>
              </a:ext>
            </a:extLst>
          </p:cNvPr>
          <p:cNvSpPr>
            <a:spLocks noGrp="1"/>
          </p:cNvSpPr>
          <p:nvPr>
            <p:ph type="body" sz="quarter" idx="100" hasCustomPrompt="1"/>
          </p:nvPr>
        </p:nvSpPr>
        <p:spPr>
          <a:xfrm>
            <a:off x="6767420" y="5374868"/>
            <a:ext cx="3893210" cy="395468"/>
          </a:xfrm>
        </p:spPr>
        <p:txBody>
          <a:bodyPr anchor="ctr"/>
          <a:lstStyle>
            <a:lvl1pPr>
              <a:lnSpc>
                <a:spcPct val="100000"/>
              </a:lnSpc>
              <a:defRPr sz="2000" b="0" i="0">
                <a:solidFill>
                  <a:schemeClr val="tx1"/>
                </a:solidFill>
                <a:latin typeface="Poppins Medium" pitchFamily="2" charset="77"/>
                <a:cs typeface="Poppins Medium" pitchFamily="2" charset="77"/>
              </a:defRPr>
            </a:lvl1pPr>
          </a:lstStyle>
          <a:p>
            <a:pPr lvl="0"/>
            <a:r>
              <a:rPr lang="sv-SE" dirty="0"/>
              <a:t>Agenda </a:t>
            </a:r>
            <a:r>
              <a:rPr lang="sv-SE" dirty="0" err="1"/>
              <a:t>number</a:t>
            </a:r>
            <a:r>
              <a:rPr lang="sv-SE" dirty="0"/>
              <a:t> ten</a:t>
            </a:r>
            <a:endParaRPr lang="en-US" dirty="0"/>
          </a:p>
        </p:txBody>
      </p:sp>
      <p:sp>
        <p:nvSpPr>
          <p:cNvPr id="30" name="Platshållare för text 45">
            <a:extLst>
              <a:ext uri="{FF2B5EF4-FFF2-40B4-BE49-F238E27FC236}">
                <a16:creationId xmlns:a16="http://schemas.microsoft.com/office/drawing/2014/main" id="{A10EB060-43FE-BE1B-2CEF-C27431EFB1E9}"/>
              </a:ext>
            </a:extLst>
          </p:cNvPr>
          <p:cNvSpPr>
            <a:spLocks noGrp="1"/>
          </p:cNvSpPr>
          <p:nvPr>
            <p:ph type="body" sz="quarter" idx="101" hasCustomPrompt="1"/>
          </p:nvPr>
        </p:nvSpPr>
        <p:spPr>
          <a:xfrm>
            <a:off x="6767420" y="5801610"/>
            <a:ext cx="3893210" cy="395468"/>
          </a:xfrm>
        </p:spPr>
        <p:txBody>
          <a:bodyPr/>
          <a:lstStyle>
            <a:lvl1pPr>
              <a:lnSpc>
                <a:spcPts val="1640"/>
              </a:lnSpc>
              <a:defRPr sz="1050"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endParaRPr lang="en-US" dirty="0"/>
          </a:p>
        </p:txBody>
      </p:sp>
      <p:sp>
        <p:nvSpPr>
          <p:cNvPr id="34" name="Platshållare för text 4">
            <a:extLst>
              <a:ext uri="{FF2B5EF4-FFF2-40B4-BE49-F238E27FC236}">
                <a16:creationId xmlns:a16="http://schemas.microsoft.com/office/drawing/2014/main" id="{C98DAB8B-C831-E07B-7286-91BA0D2128F3}"/>
              </a:ext>
            </a:extLst>
          </p:cNvPr>
          <p:cNvSpPr>
            <a:spLocks noGrp="1"/>
          </p:cNvSpPr>
          <p:nvPr>
            <p:ph type="body" sz="quarter" idx="104" hasCustomPrompt="1"/>
          </p:nvPr>
        </p:nvSpPr>
        <p:spPr>
          <a:xfrm>
            <a:off x="6152536" y="4468662"/>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9</a:t>
            </a:r>
          </a:p>
        </p:txBody>
      </p:sp>
      <p:sp>
        <p:nvSpPr>
          <p:cNvPr id="35" name="Platshållare för text 4">
            <a:extLst>
              <a:ext uri="{FF2B5EF4-FFF2-40B4-BE49-F238E27FC236}">
                <a16:creationId xmlns:a16="http://schemas.microsoft.com/office/drawing/2014/main" id="{41901772-CA5A-18D7-ABFE-2106A40643EB}"/>
              </a:ext>
            </a:extLst>
          </p:cNvPr>
          <p:cNvSpPr>
            <a:spLocks noGrp="1"/>
          </p:cNvSpPr>
          <p:nvPr>
            <p:ph type="body" sz="quarter" idx="105" hasCustomPrompt="1"/>
          </p:nvPr>
        </p:nvSpPr>
        <p:spPr>
          <a:xfrm>
            <a:off x="6152536" y="5357357"/>
            <a:ext cx="462928" cy="468506"/>
          </a:xfrm>
          <a:prstGeom prst="rect">
            <a:avLst/>
          </a:prstGeom>
          <a:blipFill>
            <a:blip r:embed="rId3"/>
            <a:stretch>
              <a:fillRect/>
            </a:stretch>
          </a:blipFill>
        </p:spPr>
        <p:txBody>
          <a:bodyPr bIns="36000" anchor="ctr"/>
          <a:lstStyle>
            <a:lvl1pPr algn="ctr">
              <a:defRPr sz="1600" b="0" i="0">
                <a:latin typeface="Poppins Medium" pitchFamily="2" charset="77"/>
                <a:cs typeface="Poppins Medium" pitchFamily="2" charset="77"/>
              </a:defRPr>
            </a:lvl1pPr>
          </a:lstStyle>
          <a:p>
            <a:pPr lvl="0"/>
            <a:r>
              <a:rPr lang="en-GB" noProof="0" dirty="0"/>
              <a:t>10</a:t>
            </a:r>
          </a:p>
        </p:txBody>
      </p:sp>
    </p:spTree>
    <p:extLst>
      <p:ext uri="{BB962C8B-B14F-4D97-AF65-F5344CB8AC3E}">
        <p14:creationId xmlns:p14="http://schemas.microsoft.com/office/powerpoint/2010/main" val="2004245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3 - no animation">
    <p:bg>
      <p:bgPr>
        <a:solidFill>
          <a:schemeClr val="accent1"/>
        </a:solidFill>
        <a:effectLst/>
      </p:bgPr>
    </p:bg>
    <p:spTree>
      <p:nvGrpSpPr>
        <p:cNvPr id="1" name=""/>
        <p:cNvGrpSpPr/>
        <p:nvPr/>
      </p:nvGrpSpPr>
      <p:grpSpPr>
        <a:xfrm>
          <a:off x="0" y="0"/>
          <a:ext cx="0" cy="0"/>
          <a:chOff x="0" y="0"/>
          <a:chExt cx="0" cy="0"/>
        </a:xfrm>
      </p:grpSpPr>
      <p:sp>
        <p:nvSpPr>
          <p:cNvPr id="3" name="Rectángulo 1">
            <a:extLst>
              <a:ext uri="{FF2B5EF4-FFF2-40B4-BE49-F238E27FC236}">
                <a16:creationId xmlns:a16="http://schemas.microsoft.com/office/drawing/2014/main" id="{0A12789F-AD8B-DB85-4B73-C4D62E26707A}"/>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4" name="Bildobjekt 3" descr="En bild som visar svart, cirkel&#10;&#10;Automatiskt genererad beskrivning">
            <a:extLst>
              <a:ext uri="{FF2B5EF4-FFF2-40B4-BE49-F238E27FC236}">
                <a16:creationId xmlns:a16="http://schemas.microsoft.com/office/drawing/2014/main" id="{76A592C0-089D-7AA1-3199-3B74D9D011F3}"/>
              </a:ext>
            </a:extLst>
          </p:cNvPr>
          <p:cNvPicPr>
            <a:picLocks noChangeAspect="1"/>
          </p:cNvPicPr>
          <p:nvPr userDrawn="1"/>
        </p:nvPicPr>
        <p:blipFill rotWithShape="1">
          <a:blip r:embed="rId2" cstate="screen">
            <a:alphaModFix amt="62000"/>
            <a:extLst>
              <a:ext uri="{28A0092B-C50C-407E-A947-70E740481C1C}">
                <a14:useLocalDpi xmlns:a14="http://schemas.microsoft.com/office/drawing/2010/main"/>
              </a:ext>
            </a:extLst>
          </a:blip>
          <a:srcRect b="13882"/>
          <a:stretch/>
        </p:blipFill>
        <p:spPr>
          <a:xfrm>
            <a:off x="4736249" y="3410267"/>
            <a:ext cx="2777611" cy="3459117"/>
          </a:xfrm>
          <a:prstGeom prst="rect">
            <a:avLst/>
          </a:prstGeom>
        </p:spPr>
      </p:pic>
      <p:pic>
        <p:nvPicPr>
          <p:cNvPr id="5" name="Bildobjekt 4" descr="En bild som visar svart, cirkel&#10;&#10;Automatiskt genererad beskrivning">
            <a:extLst>
              <a:ext uri="{FF2B5EF4-FFF2-40B4-BE49-F238E27FC236}">
                <a16:creationId xmlns:a16="http://schemas.microsoft.com/office/drawing/2014/main" id="{9CA70ACE-559C-695E-1498-8C7A35D6C11D}"/>
              </a:ext>
            </a:extLst>
          </p:cNvPr>
          <p:cNvPicPr>
            <a:picLocks noChangeAspect="1"/>
          </p:cNvPicPr>
          <p:nvPr userDrawn="1"/>
        </p:nvPicPr>
        <p:blipFill rotWithShape="1">
          <a:blip r:embed="rId2" cstate="screen">
            <a:alphaModFix amt="62000"/>
            <a:extLst>
              <a:ext uri="{28A0092B-C50C-407E-A947-70E740481C1C}">
                <a14:useLocalDpi xmlns:a14="http://schemas.microsoft.com/office/drawing/2010/main"/>
              </a:ext>
            </a:extLst>
          </a:blip>
          <a:srcRect b="24296"/>
          <a:stretch/>
        </p:blipFill>
        <p:spPr>
          <a:xfrm rot="10800000">
            <a:off x="8432423" y="-10"/>
            <a:ext cx="2777611" cy="3040790"/>
          </a:xfrm>
          <a:prstGeom prst="rect">
            <a:avLst/>
          </a:prstGeom>
        </p:spPr>
      </p:pic>
      <p:pic>
        <p:nvPicPr>
          <p:cNvPr id="24" name="Gráfico 2">
            <a:extLst>
              <a:ext uri="{FF2B5EF4-FFF2-40B4-BE49-F238E27FC236}">
                <a16:creationId xmlns:a16="http://schemas.microsoft.com/office/drawing/2014/main" id="{0AB061C8-C594-DE7B-AFA6-CDD683B8B6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6785" y="268235"/>
            <a:ext cx="390476" cy="390476"/>
          </a:xfrm>
          <a:prstGeom prst="rect">
            <a:avLst/>
          </a:prstGeom>
        </p:spPr>
      </p:pic>
      <p:sp>
        <p:nvSpPr>
          <p:cNvPr id="25" name="Título 6">
            <a:extLst>
              <a:ext uri="{FF2B5EF4-FFF2-40B4-BE49-F238E27FC236}">
                <a16:creationId xmlns:a16="http://schemas.microsoft.com/office/drawing/2014/main" id="{618E4EB5-4818-99F3-1BC8-57704F415505}"/>
              </a:ext>
            </a:extLst>
          </p:cNvPr>
          <p:cNvSpPr>
            <a:spLocks noGrp="1"/>
          </p:cNvSpPr>
          <p:nvPr>
            <p:ph type="title" hasCustomPrompt="1"/>
          </p:nvPr>
        </p:nvSpPr>
        <p:spPr>
          <a:xfrm>
            <a:off x="3434801" y="824843"/>
            <a:ext cx="5322398" cy="780662"/>
          </a:xfrm>
        </p:spPr>
        <p:txBody>
          <a:bodyPr anchor="ctr"/>
          <a:lstStyle>
            <a:lvl1pPr algn="ctr">
              <a:lnSpc>
                <a:spcPct val="100000"/>
              </a:lnSpc>
              <a:defRPr sz="4800" b="0" i="0">
                <a:solidFill>
                  <a:schemeClr val="tx1"/>
                </a:solidFill>
                <a:latin typeface="Poppins SemiBold" pitchFamily="2" charset="77"/>
                <a:cs typeface="Poppins SemiBold" pitchFamily="2" charset="77"/>
              </a:defRPr>
            </a:lvl1pPr>
          </a:lstStyle>
          <a:p>
            <a:r>
              <a:rPr lang="en-GB" noProof="0" dirty="0"/>
              <a:t>Agenda</a:t>
            </a:r>
          </a:p>
        </p:txBody>
      </p:sp>
      <p:sp>
        <p:nvSpPr>
          <p:cNvPr id="27" name="Platshållare för text 23">
            <a:extLst>
              <a:ext uri="{FF2B5EF4-FFF2-40B4-BE49-F238E27FC236}">
                <a16:creationId xmlns:a16="http://schemas.microsoft.com/office/drawing/2014/main" id="{17AF849E-2552-0830-F488-895BB885BE07}"/>
              </a:ext>
            </a:extLst>
          </p:cNvPr>
          <p:cNvSpPr>
            <a:spLocks noGrp="1"/>
          </p:cNvSpPr>
          <p:nvPr>
            <p:ph type="body" sz="quarter" idx="27" hasCustomPrompt="1"/>
          </p:nvPr>
        </p:nvSpPr>
        <p:spPr>
          <a:xfrm>
            <a:off x="1616075" y="1950353"/>
            <a:ext cx="1014812" cy="1026751"/>
          </a:xfrm>
        </p:spPr>
        <p:txBody>
          <a:bodyPr lIns="72000" bIns="288000" anchor="ctr"/>
          <a:lstStyle>
            <a:lvl1pPr algn="ctr">
              <a:defRPr sz="4800" b="1" i="0">
                <a:solidFill>
                  <a:schemeClr val="accent1"/>
                </a:solidFill>
                <a:latin typeface="Poppins SemiBold" pitchFamily="2" charset="77"/>
                <a:cs typeface="Poppins SemiBold" pitchFamily="2" charset="77"/>
              </a:defRPr>
            </a:lvl1pPr>
          </a:lstStyle>
          <a:p>
            <a:pPr lvl="0"/>
            <a:r>
              <a:rPr lang="en-GB" noProof="0" dirty="0"/>
              <a:t>01. </a:t>
            </a:r>
            <a:endParaRPr lang="en-US" dirty="0"/>
          </a:p>
        </p:txBody>
      </p:sp>
      <p:sp>
        <p:nvSpPr>
          <p:cNvPr id="28" name="Platshållare för text 23">
            <a:extLst>
              <a:ext uri="{FF2B5EF4-FFF2-40B4-BE49-F238E27FC236}">
                <a16:creationId xmlns:a16="http://schemas.microsoft.com/office/drawing/2014/main" id="{41E54440-8BB5-44A9-04E5-8C6E6B4BBD31}"/>
              </a:ext>
            </a:extLst>
          </p:cNvPr>
          <p:cNvSpPr>
            <a:spLocks noGrp="1"/>
          </p:cNvSpPr>
          <p:nvPr>
            <p:ph type="body" sz="quarter" idx="28" hasCustomPrompt="1"/>
          </p:nvPr>
        </p:nvSpPr>
        <p:spPr>
          <a:xfrm>
            <a:off x="1616075" y="3321953"/>
            <a:ext cx="1014812" cy="1039452"/>
          </a:xfrm>
        </p:spPr>
        <p:txBody>
          <a:bodyPr lIns="72000" bIns="288000" anchor="ctr"/>
          <a:lstStyle>
            <a:lvl1pPr algn="ctr">
              <a:defRPr sz="4800" b="1" i="0">
                <a:solidFill>
                  <a:schemeClr val="accent1"/>
                </a:solidFill>
                <a:latin typeface="Poppins SemiBold" pitchFamily="2" charset="77"/>
                <a:cs typeface="Poppins SemiBold" pitchFamily="2" charset="77"/>
              </a:defRPr>
            </a:lvl1pPr>
          </a:lstStyle>
          <a:p>
            <a:pPr lvl="0"/>
            <a:r>
              <a:rPr lang="en-GB" noProof="0" dirty="0"/>
              <a:t>02. </a:t>
            </a:r>
            <a:endParaRPr lang="en-US" dirty="0"/>
          </a:p>
        </p:txBody>
      </p:sp>
      <p:sp>
        <p:nvSpPr>
          <p:cNvPr id="29" name="Platshållare för text 23">
            <a:extLst>
              <a:ext uri="{FF2B5EF4-FFF2-40B4-BE49-F238E27FC236}">
                <a16:creationId xmlns:a16="http://schemas.microsoft.com/office/drawing/2014/main" id="{23E8F385-A43B-0645-38A0-815D662504EE}"/>
              </a:ext>
            </a:extLst>
          </p:cNvPr>
          <p:cNvSpPr>
            <a:spLocks noGrp="1"/>
          </p:cNvSpPr>
          <p:nvPr>
            <p:ph type="body" sz="quarter" idx="29" hasCustomPrompt="1"/>
          </p:nvPr>
        </p:nvSpPr>
        <p:spPr>
          <a:xfrm>
            <a:off x="1616075" y="4731653"/>
            <a:ext cx="1014812" cy="1039452"/>
          </a:xfrm>
        </p:spPr>
        <p:txBody>
          <a:bodyPr lIns="72000" bIns="288000" anchor="ctr"/>
          <a:lstStyle>
            <a:lvl1pPr algn="ctr">
              <a:defRPr sz="4800" b="1" i="0">
                <a:solidFill>
                  <a:schemeClr val="accent1"/>
                </a:solidFill>
                <a:latin typeface="Poppins SemiBold" pitchFamily="2" charset="77"/>
                <a:cs typeface="Poppins SemiBold" pitchFamily="2" charset="77"/>
              </a:defRPr>
            </a:lvl1pPr>
          </a:lstStyle>
          <a:p>
            <a:pPr lvl="0"/>
            <a:r>
              <a:rPr lang="en-GB" noProof="0" dirty="0"/>
              <a:t>03. </a:t>
            </a:r>
            <a:endParaRPr lang="en-US" dirty="0"/>
          </a:p>
        </p:txBody>
      </p:sp>
      <p:sp>
        <p:nvSpPr>
          <p:cNvPr id="30" name="Platshållare för text 23">
            <a:extLst>
              <a:ext uri="{FF2B5EF4-FFF2-40B4-BE49-F238E27FC236}">
                <a16:creationId xmlns:a16="http://schemas.microsoft.com/office/drawing/2014/main" id="{37660148-1DF1-6C35-E6F5-57BFCCECEBDE}"/>
              </a:ext>
            </a:extLst>
          </p:cNvPr>
          <p:cNvSpPr>
            <a:spLocks noGrp="1"/>
          </p:cNvSpPr>
          <p:nvPr>
            <p:ph type="body" sz="quarter" idx="30" hasCustomPrompt="1"/>
          </p:nvPr>
        </p:nvSpPr>
        <p:spPr>
          <a:xfrm>
            <a:off x="6348964" y="1950353"/>
            <a:ext cx="1101492" cy="1026751"/>
          </a:xfrm>
        </p:spPr>
        <p:txBody>
          <a:bodyPr lIns="72000" bIns="288000" anchor="ctr"/>
          <a:lstStyle>
            <a:lvl1pPr algn="ctr">
              <a:defRPr sz="4800" b="1" i="0">
                <a:solidFill>
                  <a:schemeClr val="accent1"/>
                </a:solidFill>
                <a:latin typeface="Poppins SemiBold" pitchFamily="2" charset="77"/>
                <a:cs typeface="Poppins SemiBold" pitchFamily="2" charset="77"/>
              </a:defRPr>
            </a:lvl1pPr>
          </a:lstStyle>
          <a:p>
            <a:pPr lvl="0"/>
            <a:r>
              <a:rPr lang="en-GB" noProof="0" dirty="0"/>
              <a:t>04. </a:t>
            </a:r>
            <a:endParaRPr lang="en-US" dirty="0"/>
          </a:p>
        </p:txBody>
      </p:sp>
      <p:sp>
        <p:nvSpPr>
          <p:cNvPr id="31" name="Platshållare för text 23">
            <a:extLst>
              <a:ext uri="{FF2B5EF4-FFF2-40B4-BE49-F238E27FC236}">
                <a16:creationId xmlns:a16="http://schemas.microsoft.com/office/drawing/2014/main" id="{F09C28F1-6904-928B-39B1-4FE8B8D61EBA}"/>
              </a:ext>
            </a:extLst>
          </p:cNvPr>
          <p:cNvSpPr>
            <a:spLocks noGrp="1"/>
          </p:cNvSpPr>
          <p:nvPr>
            <p:ph type="body" sz="quarter" idx="31" hasCustomPrompt="1"/>
          </p:nvPr>
        </p:nvSpPr>
        <p:spPr>
          <a:xfrm>
            <a:off x="6348964" y="3321953"/>
            <a:ext cx="1101492" cy="1039452"/>
          </a:xfrm>
        </p:spPr>
        <p:txBody>
          <a:bodyPr lIns="72000" bIns="288000" anchor="ctr"/>
          <a:lstStyle>
            <a:lvl1pPr algn="ctr">
              <a:defRPr sz="4800" b="1" i="0">
                <a:solidFill>
                  <a:schemeClr val="accent1"/>
                </a:solidFill>
                <a:latin typeface="Poppins SemiBold" pitchFamily="2" charset="77"/>
                <a:cs typeface="Poppins SemiBold" pitchFamily="2" charset="77"/>
              </a:defRPr>
            </a:lvl1pPr>
          </a:lstStyle>
          <a:p>
            <a:pPr lvl="0"/>
            <a:r>
              <a:rPr lang="en-GB" noProof="0" dirty="0"/>
              <a:t>05. </a:t>
            </a:r>
            <a:endParaRPr lang="en-US" dirty="0"/>
          </a:p>
        </p:txBody>
      </p:sp>
      <p:sp>
        <p:nvSpPr>
          <p:cNvPr id="32" name="Platshållare för text 23">
            <a:extLst>
              <a:ext uri="{FF2B5EF4-FFF2-40B4-BE49-F238E27FC236}">
                <a16:creationId xmlns:a16="http://schemas.microsoft.com/office/drawing/2014/main" id="{BEE3DD00-4660-9C02-9051-F9C904D49C98}"/>
              </a:ext>
            </a:extLst>
          </p:cNvPr>
          <p:cNvSpPr>
            <a:spLocks noGrp="1"/>
          </p:cNvSpPr>
          <p:nvPr>
            <p:ph type="body" sz="quarter" idx="32" hasCustomPrompt="1"/>
          </p:nvPr>
        </p:nvSpPr>
        <p:spPr>
          <a:xfrm>
            <a:off x="6348964" y="4731653"/>
            <a:ext cx="1101492" cy="1039452"/>
          </a:xfrm>
        </p:spPr>
        <p:txBody>
          <a:bodyPr lIns="72000" bIns="288000" anchor="ctr"/>
          <a:lstStyle>
            <a:lvl1pPr algn="ctr">
              <a:defRPr sz="4800" b="1" i="0">
                <a:solidFill>
                  <a:schemeClr val="accent1"/>
                </a:solidFill>
                <a:latin typeface="Poppins SemiBold" pitchFamily="2" charset="77"/>
                <a:cs typeface="Poppins SemiBold" pitchFamily="2" charset="77"/>
              </a:defRPr>
            </a:lvl1pPr>
          </a:lstStyle>
          <a:p>
            <a:pPr lvl="0"/>
            <a:r>
              <a:rPr lang="en-GB" noProof="0" dirty="0"/>
              <a:t>06. </a:t>
            </a:r>
            <a:endParaRPr lang="en-US" dirty="0"/>
          </a:p>
        </p:txBody>
      </p:sp>
      <p:sp>
        <p:nvSpPr>
          <p:cNvPr id="33" name="Platshållare för text 32">
            <a:extLst>
              <a:ext uri="{FF2B5EF4-FFF2-40B4-BE49-F238E27FC236}">
                <a16:creationId xmlns:a16="http://schemas.microsoft.com/office/drawing/2014/main" id="{C4D22952-9340-B6E9-5E2B-533810A27629}"/>
              </a:ext>
            </a:extLst>
          </p:cNvPr>
          <p:cNvSpPr>
            <a:spLocks noGrp="1"/>
          </p:cNvSpPr>
          <p:nvPr>
            <p:ph type="body" sz="quarter" idx="33" hasCustomPrompt="1"/>
          </p:nvPr>
        </p:nvSpPr>
        <p:spPr>
          <a:xfrm>
            <a:off x="2914650" y="1950353"/>
            <a:ext cx="3008313" cy="395468"/>
          </a:xfrm>
        </p:spPr>
        <p:txBody>
          <a:bodyPr anchor="ctr"/>
          <a:lstStyle>
            <a:lvl1pPr>
              <a:lnSpc>
                <a:spcPct val="100000"/>
              </a:lnSpc>
              <a:defRPr sz="1600" b="1" i="0">
                <a:solidFill>
                  <a:schemeClr val="tx1"/>
                </a:solidFill>
                <a:latin typeface="Poppins SemiBold" pitchFamily="2" charset="77"/>
                <a:cs typeface="Poppins SemiBold" pitchFamily="2" charset="77"/>
              </a:defRPr>
            </a:lvl1pPr>
          </a:lstStyle>
          <a:p>
            <a:pPr lvl="0"/>
            <a:r>
              <a:rPr lang="sv-SE" dirty="0"/>
              <a:t>Agenda </a:t>
            </a:r>
            <a:r>
              <a:rPr lang="sv-SE" dirty="0" err="1"/>
              <a:t>number</a:t>
            </a:r>
            <a:r>
              <a:rPr lang="sv-SE" dirty="0"/>
              <a:t> </a:t>
            </a:r>
            <a:r>
              <a:rPr lang="sv-SE" dirty="0" err="1"/>
              <a:t>one</a:t>
            </a:r>
            <a:endParaRPr lang="en-US" dirty="0"/>
          </a:p>
        </p:txBody>
      </p:sp>
      <p:sp>
        <p:nvSpPr>
          <p:cNvPr id="34" name="Platshållare för text 32">
            <a:extLst>
              <a:ext uri="{FF2B5EF4-FFF2-40B4-BE49-F238E27FC236}">
                <a16:creationId xmlns:a16="http://schemas.microsoft.com/office/drawing/2014/main" id="{C3C35590-7115-C429-ACC5-45200F822051}"/>
              </a:ext>
            </a:extLst>
          </p:cNvPr>
          <p:cNvSpPr>
            <a:spLocks noGrp="1"/>
          </p:cNvSpPr>
          <p:nvPr>
            <p:ph type="body" sz="quarter" idx="34" hasCustomPrompt="1"/>
          </p:nvPr>
        </p:nvSpPr>
        <p:spPr>
          <a:xfrm>
            <a:off x="2914650" y="3332838"/>
            <a:ext cx="3008313" cy="395468"/>
          </a:xfrm>
        </p:spPr>
        <p:txBody>
          <a:bodyPr anchor="ctr"/>
          <a:lstStyle>
            <a:lvl1pPr>
              <a:lnSpc>
                <a:spcPct val="100000"/>
              </a:lnSpc>
              <a:defRPr sz="1600" b="1" i="0">
                <a:solidFill>
                  <a:schemeClr val="tx1"/>
                </a:solidFill>
                <a:latin typeface="Poppins SemiBold" pitchFamily="2" charset="77"/>
                <a:cs typeface="Poppins SemiBold" pitchFamily="2" charset="77"/>
              </a:defRPr>
            </a:lvl1pPr>
          </a:lstStyle>
          <a:p>
            <a:pPr lvl="0"/>
            <a:r>
              <a:rPr lang="sv-SE" dirty="0"/>
              <a:t>Agenda </a:t>
            </a:r>
            <a:r>
              <a:rPr lang="sv-SE" dirty="0" err="1"/>
              <a:t>number</a:t>
            </a:r>
            <a:r>
              <a:rPr lang="sv-SE" dirty="0"/>
              <a:t> </a:t>
            </a:r>
            <a:r>
              <a:rPr lang="sv-SE" dirty="0" err="1"/>
              <a:t>two</a:t>
            </a:r>
            <a:endParaRPr lang="en-US" dirty="0"/>
          </a:p>
        </p:txBody>
      </p:sp>
      <p:sp>
        <p:nvSpPr>
          <p:cNvPr id="35" name="Platshållare för text 32">
            <a:extLst>
              <a:ext uri="{FF2B5EF4-FFF2-40B4-BE49-F238E27FC236}">
                <a16:creationId xmlns:a16="http://schemas.microsoft.com/office/drawing/2014/main" id="{5E49FFEC-1080-D76D-2D24-546B8EC8C30A}"/>
              </a:ext>
            </a:extLst>
          </p:cNvPr>
          <p:cNvSpPr>
            <a:spLocks noGrp="1"/>
          </p:cNvSpPr>
          <p:nvPr>
            <p:ph type="body" sz="quarter" idx="35" hasCustomPrompt="1"/>
          </p:nvPr>
        </p:nvSpPr>
        <p:spPr>
          <a:xfrm>
            <a:off x="2914650" y="4737095"/>
            <a:ext cx="3008313" cy="395468"/>
          </a:xfrm>
        </p:spPr>
        <p:txBody>
          <a:bodyPr anchor="ctr"/>
          <a:lstStyle>
            <a:lvl1pPr>
              <a:lnSpc>
                <a:spcPct val="100000"/>
              </a:lnSpc>
              <a:defRPr sz="1600" b="1" i="0">
                <a:solidFill>
                  <a:schemeClr val="tx1"/>
                </a:solidFill>
                <a:latin typeface="Poppins SemiBold" pitchFamily="2" charset="77"/>
                <a:cs typeface="Poppins SemiBold" pitchFamily="2" charset="77"/>
              </a:defRPr>
            </a:lvl1pPr>
          </a:lstStyle>
          <a:p>
            <a:pPr lvl="0"/>
            <a:r>
              <a:rPr lang="sv-SE" dirty="0"/>
              <a:t>Agenda </a:t>
            </a:r>
            <a:r>
              <a:rPr lang="sv-SE" dirty="0" err="1"/>
              <a:t>number</a:t>
            </a:r>
            <a:r>
              <a:rPr lang="sv-SE" dirty="0"/>
              <a:t> </a:t>
            </a:r>
            <a:r>
              <a:rPr lang="sv-SE" dirty="0" err="1"/>
              <a:t>three</a:t>
            </a:r>
            <a:endParaRPr lang="en-US" dirty="0"/>
          </a:p>
        </p:txBody>
      </p:sp>
      <p:sp>
        <p:nvSpPr>
          <p:cNvPr id="36" name="Platshållare för text 32">
            <a:extLst>
              <a:ext uri="{FF2B5EF4-FFF2-40B4-BE49-F238E27FC236}">
                <a16:creationId xmlns:a16="http://schemas.microsoft.com/office/drawing/2014/main" id="{E330F1F7-4D7A-C3F9-E5BA-CE529DAE96C8}"/>
              </a:ext>
            </a:extLst>
          </p:cNvPr>
          <p:cNvSpPr>
            <a:spLocks noGrp="1"/>
          </p:cNvSpPr>
          <p:nvPr>
            <p:ph type="body" sz="quarter" idx="36" hasCustomPrompt="1"/>
          </p:nvPr>
        </p:nvSpPr>
        <p:spPr>
          <a:xfrm>
            <a:off x="7628165" y="1950353"/>
            <a:ext cx="3008313" cy="395468"/>
          </a:xfrm>
        </p:spPr>
        <p:txBody>
          <a:bodyPr anchor="ctr"/>
          <a:lstStyle>
            <a:lvl1pPr>
              <a:lnSpc>
                <a:spcPct val="100000"/>
              </a:lnSpc>
              <a:defRPr sz="1600" b="1" i="0">
                <a:solidFill>
                  <a:schemeClr val="tx1"/>
                </a:solidFill>
                <a:latin typeface="Poppins SemiBold" pitchFamily="2" charset="77"/>
                <a:cs typeface="Poppins SemiBold" pitchFamily="2" charset="77"/>
              </a:defRPr>
            </a:lvl1pPr>
          </a:lstStyle>
          <a:p>
            <a:pPr lvl="0"/>
            <a:r>
              <a:rPr lang="sv-SE" dirty="0"/>
              <a:t>Agenda </a:t>
            </a:r>
            <a:r>
              <a:rPr lang="sv-SE" dirty="0" err="1"/>
              <a:t>number</a:t>
            </a:r>
            <a:r>
              <a:rPr lang="sv-SE" dirty="0"/>
              <a:t> </a:t>
            </a:r>
            <a:r>
              <a:rPr lang="sv-SE" dirty="0" err="1"/>
              <a:t>four</a:t>
            </a:r>
            <a:endParaRPr lang="en-US" dirty="0"/>
          </a:p>
        </p:txBody>
      </p:sp>
      <p:sp>
        <p:nvSpPr>
          <p:cNvPr id="37" name="Platshållare för text 32">
            <a:extLst>
              <a:ext uri="{FF2B5EF4-FFF2-40B4-BE49-F238E27FC236}">
                <a16:creationId xmlns:a16="http://schemas.microsoft.com/office/drawing/2014/main" id="{CD996BBA-9E72-6744-E985-1AE9BF587BD5}"/>
              </a:ext>
            </a:extLst>
          </p:cNvPr>
          <p:cNvSpPr>
            <a:spLocks noGrp="1"/>
          </p:cNvSpPr>
          <p:nvPr>
            <p:ph type="body" sz="quarter" idx="37" hasCustomPrompt="1"/>
          </p:nvPr>
        </p:nvSpPr>
        <p:spPr>
          <a:xfrm>
            <a:off x="7628165" y="3332838"/>
            <a:ext cx="3008313" cy="395468"/>
          </a:xfrm>
        </p:spPr>
        <p:txBody>
          <a:bodyPr anchor="ctr"/>
          <a:lstStyle>
            <a:lvl1pPr>
              <a:lnSpc>
                <a:spcPct val="100000"/>
              </a:lnSpc>
              <a:defRPr sz="1600" b="1" i="0">
                <a:solidFill>
                  <a:schemeClr val="tx1"/>
                </a:solidFill>
                <a:latin typeface="Poppins SemiBold" pitchFamily="2" charset="77"/>
                <a:cs typeface="Poppins SemiBold" pitchFamily="2" charset="77"/>
              </a:defRPr>
            </a:lvl1pPr>
          </a:lstStyle>
          <a:p>
            <a:pPr lvl="0"/>
            <a:r>
              <a:rPr lang="sv-SE" dirty="0"/>
              <a:t>Agenda </a:t>
            </a:r>
            <a:r>
              <a:rPr lang="sv-SE" dirty="0" err="1"/>
              <a:t>number</a:t>
            </a:r>
            <a:r>
              <a:rPr lang="sv-SE" dirty="0"/>
              <a:t> </a:t>
            </a:r>
            <a:r>
              <a:rPr lang="sv-SE" dirty="0" err="1"/>
              <a:t>five</a:t>
            </a:r>
            <a:endParaRPr lang="en-US" dirty="0"/>
          </a:p>
        </p:txBody>
      </p:sp>
      <p:sp>
        <p:nvSpPr>
          <p:cNvPr id="38" name="Platshållare för text 32">
            <a:extLst>
              <a:ext uri="{FF2B5EF4-FFF2-40B4-BE49-F238E27FC236}">
                <a16:creationId xmlns:a16="http://schemas.microsoft.com/office/drawing/2014/main" id="{04A01757-A006-CF30-A7FD-783DF961E4FC}"/>
              </a:ext>
            </a:extLst>
          </p:cNvPr>
          <p:cNvSpPr>
            <a:spLocks noGrp="1"/>
          </p:cNvSpPr>
          <p:nvPr>
            <p:ph type="body" sz="quarter" idx="38" hasCustomPrompt="1"/>
          </p:nvPr>
        </p:nvSpPr>
        <p:spPr>
          <a:xfrm>
            <a:off x="7628165" y="4737095"/>
            <a:ext cx="3008313" cy="395468"/>
          </a:xfrm>
        </p:spPr>
        <p:txBody>
          <a:bodyPr anchor="ctr"/>
          <a:lstStyle>
            <a:lvl1pPr>
              <a:lnSpc>
                <a:spcPct val="100000"/>
              </a:lnSpc>
              <a:defRPr sz="1600" b="1" i="0">
                <a:solidFill>
                  <a:schemeClr val="tx1"/>
                </a:solidFill>
                <a:latin typeface="Poppins SemiBold" pitchFamily="2" charset="77"/>
                <a:cs typeface="Poppins SemiBold" pitchFamily="2" charset="77"/>
              </a:defRPr>
            </a:lvl1pPr>
          </a:lstStyle>
          <a:p>
            <a:pPr lvl="0"/>
            <a:r>
              <a:rPr lang="sv-SE" dirty="0"/>
              <a:t>Agenda </a:t>
            </a:r>
            <a:r>
              <a:rPr lang="sv-SE" dirty="0" err="1"/>
              <a:t>number</a:t>
            </a:r>
            <a:r>
              <a:rPr lang="sv-SE" dirty="0"/>
              <a:t> </a:t>
            </a:r>
            <a:r>
              <a:rPr lang="sv-SE" dirty="0" err="1"/>
              <a:t>six</a:t>
            </a:r>
            <a:endParaRPr lang="en-US" dirty="0"/>
          </a:p>
        </p:txBody>
      </p:sp>
      <p:sp>
        <p:nvSpPr>
          <p:cNvPr id="39" name="Platshållare för text 45">
            <a:extLst>
              <a:ext uri="{FF2B5EF4-FFF2-40B4-BE49-F238E27FC236}">
                <a16:creationId xmlns:a16="http://schemas.microsoft.com/office/drawing/2014/main" id="{486FAA43-8BA3-A8E3-494A-1D0E0DCB7631}"/>
              </a:ext>
            </a:extLst>
          </p:cNvPr>
          <p:cNvSpPr>
            <a:spLocks noGrp="1"/>
          </p:cNvSpPr>
          <p:nvPr>
            <p:ph type="body" sz="quarter" idx="51" hasCustomPrompt="1"/>
          </p:nvPr>
        </p:nvSpPr>
        <p:spPr>
          <a:xfrm>
            <a:off x="2914650" y="2389960"/>
            <a:ext cx="3008313" cy="594769"/>
          </a:xfrm>
        </p:spPr>
        <p:txBody>
          <a:bodyPr/>
          <a:lstStyle>
            <a:lvl1pPr>
              <a:lnSpc>
                <a:spcPts val="1640"/>
              </a:lnSpc>
              <a:defRPr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br>
              <a:rPr lang="sv-SE" dirty="0"/>
            </a:br>
            <a:r>
              <a:rPr lang="sv-SE" dirty="0" err="1"/>
              <a:t>Room</a:t>
            </a:r>
            <a:r>
              <a:rPr lang="sv-SE" dirty="0"/>
              <a:t> for </a:t>
            </a:r>
            <a:r>
              <a:rPr lang="sv-SE" dirty="0" err="1"/>
              <a:t>two</a:t>
            </a:r>
            <a:r>
              <a:rPr lang="sv-SE" dirty="0"/>
              <a:t> </a:t>
            </a:r>
            <a:r>
              <a:rPr lang="sv-SE" dirty="0" err="1"/>
              <a:t>lines</a:t>
            </a:r>
            <a:r>
              <a:rPr lang="sv-SE" dirty="0"/>
              <a:t>.</a:t>
            </a:r>
            <a:endParaRPr lang="en-US" dirty="0"/>
          </a:p>
        </p:txBody>
      </p:sp>
      <p:sp>
        <p:nvSpPr>
          <p:cNvPr id="40" name="Platshållare för text 45">
            <a:extLst>
              <a:ext uri="{FF2B5EF4-FFF2-40B4-BE49-F238E27FC236}">
                <a16:creationId xmlns:a16="http://schemas.microsoft.com/office/drawing/2014/main" id="{3336793D-2A78-5AA4-1289-B7DCC4FBAF4F}"/>
              </a:ext>
            </a:extLst>
          </p:cNvPr>
          <p:cNvSpPr>
            <a:spLocks noGrp="1"/>
          </p:cNvSpPr>
          <p:nvPr>
            <p:ph type="body" sz="quarter" idx="52" hasCustomPrompt="1"/>
          </p:nvPr>
        </p:nvSpPr>
        <p:spPr>
          <a:xfrm>
            <a:off x="7628164" y="2389960"/>
            <a:ext cx="3008313" cy="594769"/>
          </a:xfrm>
        </p:spPr>
        <p:txBody>
          <a:bodyPr/>
          <a:lstStyle>
            <a:lvl1pPr>
              <a:lnSpc>
                <a:spcPts val="1640"/>
              </a:lnSpc>
              <a:defRPr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br>
              <a:rPr lang="sv-SE" dirty="0"/>
            </a:br>
            <a:r>
              <a:rPr lang="sv-SE" dirty="0" err="1"/>
              <a:t>Room</a:t>
            </a:r>
            <a:r>
              <a:rPr lang="sv-SE" dirty="0"/>
              <a:t> for </a:t>
            </a:r>
            <a:r>
              <a:rPr lang="sv-SE" dirty="0" err="1"/>
              <a:t>two</a:t>
            </a:r>
            <a:r>
              <a:rPr lang="sv-SE" dirty="0"/>
              <a:t> </a:t>
            </a:r>
            <a:r>
              <a:rPr lang="sv-SE" dirty="0" err="1"/>
              <a:t>lines</a:t>
            </a:r>
            <a:r>
              <a:rPr lang="sv-SE" dirty="0"/>
              <a:t>.</a:t>
            </a:r>
            <a:endParaRPr lang="en-US" dirty="0"/>
          </a:p>
        </p:txBody>
      </p:sp>
      <p:sp>
        <p:nvSpPr>
          <p:cNvPr id="41" name="Platshållare för text 45">
            <a:extLst>
              <a:ext uri="{FF2B5EF4-FFF2-40B4-BE49-F238E27FC236}">
                <a16:creationId xmlns:a16="http://schemas.microsoft.com/office/drawing/2014/main" id="{36F43F53-DF2A-1542-30C4-F24429705355}"/>
              </a:ext>
            </a:extLst>
          </p:cNvPr>
          <p:cNvSpPr>
            <a:spLocks noGrp="1"/>
          </p:cNvSpPr>
          <p:nvPr>
            <p:ph type="body" sz="quarter" idx="53" hasCustomPrompt="1"/>
          </p:nvPr>
        </p:nvSpPr>
        <p:spPr>
          <a:xfrm>
            <a:off x="2914650" y="3770026"/>
            <a:ext cx="3008313" cy="594769"/>
          </a:xfrm>
        </p:spPr>
        <p:txBody>
          <a:bodyPr/>
          <a:lstStyle>
            <a:lvl1pPr>
              <a:lnSpc>
                <a:spcPts val="1640"/>
              </a:lnSpc>
              <a:defRPr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br>
              <a:rPr lang="sv-SE" dirty="0"/>
            </a:br>
            <a:r>
              <a:rPr lang="sv-SE" dirty="0" err="1"/>
              <a:t>Room</a:t>
            </a:r>
            <a:r>
              <a:rPr lang="sv-SE" dirty="0"/>
              <a:t> for </a:t>
            </a:r>
            <a:r>
              <a:rPr lang="sv-SE" dirty="0" err="1"/>
              <a:t>two</a:t>
            </a:r>
            <a:r>
              <a:rPr lang="sv-SE" dirty="0"/>
              <a:t> </a:t>
            </a:r>
            <a:r>
              <a:rPr lang="sv-SE" dirty="0" err="1"/>
              <a:t>lines</a:t>
            </a:r>
            <a:r>
              <a:rPr lang="sv-SE" dirty="0"/>
              <a:t>.</a:t>
            </a:r>
            <a:endParaRPr lang="en-US" dirty="0"/>
          </a:p>
        </p:txBody>
      </p:sp>
      <p:sp>
        <p:nvSpPr>
          <p:cNvPr id="42" name="Platshållare för text 45">
            <a:extLst>
              <a:ext uri="{FF2B5EF4-FFF2-40B4-BE49-F238E27FC236}">
                <a16:creationId xmlns:a16="http://schemas.microsoft.com/office/drawing/2014/main" id="{386E5A72-5878-34AA-4EC8-B6E69E0C3D2F}"/>
              </a:ext>
            </a:extLst>
          </p:cNvPr>
          <p:cNvSpPr>
            <a:spLocks noGrp="1"/>
          </p:cNvSpPr>
          <p:nvPr>
            <p:ph type="body" sz="quarter" idx="54" hasCustomPrompt="1"/>
          </p:nvPr>
        </p:nvSpPr>
        <p:spPr>
          <a:xfrm>
            <a:off x="7628164" y="3770026"/>
            <a:ext cx="3008313" cy="594769"/>
          </a:xfrm>
        </p:spPr>
        <p:txBody>
          <a:bodyPr/>
          <a:lstStyle>
            <a:lvl1pPr>
              <a:lnSpc>
                <a:spcPts val="1640"/>
              </a:lnSpc>
              <a:defRPr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br>
              <a:rPr lang="sv-SE" dirty="0"/>
            </a:br>
            <a:r>
              <a:rPr lang="sv-SE" dirty="0" err="1"/>
              <a:t>Room</a:t>
            </a:r>
            <a:r>
              <a:rPr lang="sv-SE" dirty="0"/>
              <a:t> for </a:t>
            </a:r>
            <a:r>
              <a:rPr lang="sv-SE" dirty="0" err="1"/>
              <a:t>two</a:t>
            </a:r>
            <a:r>
              <a:rPr lang="sv-SE" dirty="0"/>
              <a:t> </a:t>
            </a:r>
            <a:r>
              <a:rPr lang="sv-SE" dirty="0" err="1"/>
              <a:t>lines</a:t>
            </a:r>
            <a:r>
              <a:rPr lang="sv-SE" dirty="0"/>
              <a:t>.</a:t>
            </a:r>
            <a:endParaRPr lang="en-US" dirty="0"/>
          </a:p>
        </p:txBody>
      </p:sp>
      <p:sp>
        <p:nvSpPr>
          <p:cNvPr id="43" name="Platshållare för text 45">
            <a:extLst>
              <a:ext uri="{FF2B5EF4-FFF2-40B4-BE49-F238E27FC236}">
                <a16:creationId xmlns:a16="http://schemas.microsoft.com/office/drawing/2014/main" id="{C3C4E76B-2E77-8058-189A-15093C7F33F2}"/>
              </a:ext>
            </a:extLst>
          </p:cNvPr>
          <p:cNvSpPr>
            <a:spLocks noGrp="1"/>
          </p:cNvSpPr>
          <p:nvPr>
            <p:ph type="body" sz="quarter" idx="55" hasCustomPrompt="1"/>
          </p:nvPr>
        </p:nvSpPr>
        <p:spPr>
          <a:xfrm>
            <a:off x="2914650" y="5176336"/>
            <a:ext cx="3008313" cy="594769"/>
          </a:xfrm>
        </p:spPr>
        <p:txBody>
          <a:bodyPr/>
          <a:lstStyle>
            <a:lvl1pPr>
              <a:lnSpc>
                <a:spcPts val="1640"/>
              </a:lnSpc>
              <a:defRPr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br>
              <a:rPr lang="sv-SE" dirty="0"/>
            </a:br>
            <a:r>
              <a:rPr lang="sv-SE" dirty="0" err="1"/>
              <a:t>Room</a:t>
            </a:r>
            <a:r>
              <a:rPr lang="sv-SE" dirty="0"/>
              <a:t> for </a:t>
            </a:r>
            <a:r>
              <a:rPr lang="sv-SE" dirty="0" err="1"/>
              <a:t>two</a:t>
            </a:r>
            <a:r>
              <a:rPr lang="sv-SE" dirty="0"/>
              <a:t> </a:t>
            </a:r>
            <a:r>
              <a:rPr lang="sv-SE" dirty="0" err="1"/>
              <a:t>lines</a:t>
            </a:r>
            <a:r>
              <a:rPr lang="sv-SE" dirty="0"/>
              <a:t>.</a:t>
            </a:r>
            <a:endParaRPr lang="en-US" dirty="0"/>
          </a:p>
        </p:txBody>
      </p:sp>
      <p:sp>
        <p:nvSpPr>
          <p:cNvPr id="44" name="Platshållare för text 45">
            <a:extLst>
              <a:ext uri="{FF2B5EF4-FFF2-40B4-BE49-F238E27FC236}">
                <a16:creationId xmlns:a16="http://schemas.microsoft.com/office/drawing/2014/main" id="{B368E128-8AC1-9D09-0680-D84E083FF42B}"/>
              </a:ext>
            </a:extLst>
          </p:cNvPr>
          <p:cNvSpPr>
            <a:spLocks noGrp="1"/>
          </p:cNvSpPr>
          <p:nvPr>
            <p:ph type="body" sz="quarter" idx="56" hasCustomPrompt="1"/>
          </p:nvPr>
        </p:nvSpPr>
        <p:spPr>
          <a:xfrm>
            <a:off x="7628164" y="5176336"/>
            <a:ext cx="3008313" cy="594769"/>
          </a:xfrm>
        </p:spPr>
        <p:txBody>
          <a:bodyPr/>
          <a:lstStyle>
            <a:lvl1pPr>
              <a:lnSpc>
                <a:spcPts val="1640"/>
              </a:lnSpc>
              <a:defRPr b="0" i="0">
                <a:cs typeface="Poppins" pitchFamily="2" charset="77"/>
              </a:defRPr>
            </a:lvl1pPr>
          </a:lstStyle>
          <a:p>
            <a:pPr lvl="0"/>
            <a:r>
              <a:rPr lang="sv-SE" dirty="0"/>
              <a:t>A short </a:t>
            </a:r>
            <a:r>
              <a:rPr lang="sv-SE" dirty="0" err="1"/>
              <a:t>description</a:t>
            </a:r>
            <a:r>
              <a:rPr lang="sv-SE" dirty="0"/>
              <a:t> </a:t>
            </a:r>
            <a:r>
              <a:rPr lang="sv-SE" dirty="0" err="1"/>
              <a:t>of</a:t>
            </a:r>
            <a:r>
              <a:rPr lang="sv-SE" dirty="0"/>
              <a:t> the agenda. </a:t>
            </a:r>
            <a:br>
              <a:rPr lang="sv-SE" dirty="0"/>
            </a:br>
            <a:r>
              <a:rPr lang="sv-SE" dirty="0" err="1"/>
              <a:t>Room</a:t>
            </a:r>
            <a:r>
              <a:rPr lang="sv-SE" dirty="0"/>
              <a:t> for </a:t>
            </a:r>
            <a:r>
              <a:rPr lang="sv-SE" dirty="0" err="1"/>
              <a:t>two</a:t>
            </a:r>
            <a:r>
              <a:rPr lang="sv-SE" dirty="0"/>
              <a:t> </a:t>
            </a:r>
            <a:r>
              <a:rPr lang="sv-SE" dirty="0" err="1"/>
              <a:t>lines</a:t>
            </a:r>
            <a:r>
              <a:rPr lang="sv-SE" dirty="0"/>
              <a:t>.</a:t>
            </a:r>
            <a:endParaRPr lang="en-US" dirty="0"/>
          </a:p>
        </p:txBody>
      </p:sp>
    </p:spTree>
    <p:extLst>
      <p:ext uri="{BB962C8B-B14F-4D97-AF65-F5344CB8AC3E}">
        <p14:creationId xmlns:p14="http://schemas.microsoft.com/office/powerpoint/2010/main" val="1422863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 title + image 2">
    <p:bg>
      <p:bgPr>
        <a:solidFill>
          <a:schemeClr val="accent1"/>
        </a:solidFill>
        <a:effectLst/>
      </p:bgPr>
    </p:bg>
    <p:spTree>
      <p:nvGrpSpPr>
        <p:cNvPr id="1" name=""/>
        <p:cNvGrpSpPr/>
        <p:nvPr/>
      </p:nvGrpSpPr>
      <p:grpSpPr>
        <a:xfrm>
          <a:off x="0" y="0"/>
          <a:ext cx="0" cy="0"/>
          <a:chOff x="0" y="0"/>
          <a:chExt cx="0" cy="0"/>
        </a:xfrm>
      </p:grpSpPr>
      <p:pic>
        <p:nvPicPr>
          <p:cNvPr id="28" name="Gráfico 1">
            <a:extLst>
              <a:ext uri="{FF2B5EF4-FFF2-40B4-BE49-F238E27FC236}">
                <a16:creationId xmlns:a16="http://schemas.microsoft.com/office/drawing/2014/main" id="{782C7487-22EC-CAE9-68CC-E1D53750F29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7608" y="268235"/>
            <a:ext cx="390476" cy="390476"/>
          </a:xfrm>
          <a:prstGeom prst="rect">
            <a:avLst/>
          </a:prstGeom>
        </p:spPr>
      </p:pic>
      <p:sp>
        <p:nvSpPr>
          <p:cNvPr id="3" name="Marcador de texto 9">
            <a:extLst>
              <a:ext uri="{FF2B5EF4-FFF2-40B4-BE49-F238E27FC236}">
                <a16:creationId xmlns:a16="http://schemas.microsoft.com/office/drawing/2014/main" id="{7558BB02-B1F0-293D-6E20-03DEE391EE18}"/>
              </a:ext>
            </a:extLst>
          </p:cNvPr>
          <p:cNvSpPr>
            <a:spLocks noGrp="1"/>
          </p:cNvSpPr>
          <p:nvPr>
            <p:ph type="body" sz="quarter" idx="13" hasCustomPrompt="1"/>
          </p:nvPr>
        </p:nvSpPr>
        <p:spPr>
          <a:xfrm>
            <a:off x="1515303" y="3819413"/>
            <a:ext cx="4580695" cy="533646"/>
          </a:xfrm>
        </p:spPr>
        <p:txBody>
          <a:bodyPr>
            <a:noAutofit/>
          </a:bodyPr>
          <a:lstStyle>
            <a:lvl1pPr marL="0" indent="0">
              <a:lnSpc>
                <a:spcPct val="90000"/>
              </a:lnSpc>
              <a:buNone/>
              <a:defRPr sz="2800" b="0" i="0">
                <a:solidFill>
                  <a:schemeClr val="bg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
        <p:nvSpPr>
          <p:cNvPr id="4" name="Título 6">
            <a:extLst>
              <a:ext uri="{FF2B5EF4-FFF2-40B4-BE49-F238E27FC236}">
                <a16:creationId xmlns:a16="http://schemas.microsoft.com/office/drawing/2014/main" id="{15521C14-0A94-0A7C-78F3-81D1E7EE3455}"/>
              </a:ext>
            </a:extLst>
          </p:cNvPr>
          <p:cNvSpPr>
            <a:spLocks noGrp="1"/>
          </p:cNvSpPr>
          <p:nvPr>
            <p:ph type="title" hasCustomPrompt="1"/>
          </p:nvPr>
        </p:nvSpPr>
        <p:spPr>
          <a:xfrm>
            <a:off x="1527660" y="1845299"/>
            <a:ext cx="4580695" cy="1670879"/>
          </a:xfrm>
        </p:spPr>
        <p:txBody>
          <a:bodyPr anchor="b"/>
          <a:lstStyle>
            <a:lvl1pPr>
              <a:lnSpc>
                <a:spcPct val="90000"/>
              </a:lnSpc>
              <a:defRPr sz="4800" b="1" i="0">
                <a:solidFill>
                  <a:schemeClr val="bg1"/>
                </a:solidFill>
                <a:latin typeface="Poppins SemiBold" pitchFamily="2" charset="77"/>
                <a:cs typeface="Poppins SemiBold" pitchFamily="2" charset="77"/>
              </a:defRPr>
            </a:lvl1pPr>
          </a:lstStyle>
          <a:p>
            <a:r>
              <a:rPr lang="en-GB" noProof="0" dirty="0"/>
              <a:t>Chapter title goes here</a:t>
            </a:r>
          </a:p>
        </p:txBody>
      </p:sp>
      <p:sp>
        <p:nvSpPr>
          <p:cNvPr id="7" name="Platshållare för bild 9">
            <a:extLst>
              <a:ext uri="{FF2B5EF4-FFF2-40B4-BE49-F238E27FC236}">
                <a16:creationId xmlns:a16="http://schemas.microsoft.com/office/drawing/2014/main" id="{7E0BDEF5-7064-1C46-E084-78C279E1096D}"/>
              </a:ext>
            </a:extLst>
          </p:cNvPr>
          <p:cNvSpPr>
            <a:spLocks noGrp="1"/>
          </p:cNvSpPr>
          <p:nvPr>
            <p:ph type="pic" sz="quarter" idx="15"/>
          </p:nvPr>
        </p:nvSpPr>
        <p:spPr>
          <a:xfrm>
            <a:off x="7081408" y="694055"/>
            <a:ext cx="3827234" cy="5469873"/>
          </a:xfrm>
          <a:custGeom>
            <a:avLst/>
            <a:gdLst>
              <a:gd name="connsiteX0" fmla="*/ 200030 w 3827234"/>
              <a:gd name="connsiteY0" fmla="*/ 0 h 5469873"/>
              <a:gd name="connsiteX1" fmla="*/ 3627204 w 3827234"/>
              <a:gd name="connsiteY1" fmla="*/ 0 h 5469873"/>
              <a:gd name="connsiteX2" fmla="*/ 3827234 w 3827234"/>
              <a:gd name="connsiteY2" fmla="*/ 206281 h 5469873"/>
              <a:gd name="connsiteX3" fmla="*/ 3827234 w 3827234"/>
              <a:gd name="connsiteY3" fmla="*/ 5263593 h 5469873"/>
              <a:gd name="connsiteX4" fmla="*/ 3627204 w 3827234"/>
              <a:gd name="connsiteY4" fmla="*/ 5469873 h 5469873"/>
              <a:gd name="connsiteX5" fmla="*/ 200030 w 3827234"/>
              <a:gd name="connsiteY5" fmla="*/ 5469873 h 5469873"/>
              <a:gd name="connsiteX6" fmla="*/ 0 w 3827234"/>
              <a:gd name="connsiteY6" fmla="*/ 5263593 h 5469873"/>
              <a:gd name="connsiteX7" fmla="*/ 0 w 3827234"/>
              <a:gd name="connsiteY7" fmla="*/ 206281 h 5469873"/>
              <a:gd name="connsiteX8" fmla="*/ 200030 w 3827234"/>
              <a:gd name="connsiteY8" fmla="*/ 0 h 546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7234" h="5469873">
                <a:moveTo>
                  <a:pt x="200030" y="0"/>
                </a:moveTo>
                <a:lnTo>
                  <a:pt x="3627204" y="0"/>
                </a:lnTo>
                <a:cubicBezTo>
                  <a:pt x="3737678" y="0"/>
                  <a:pt x="3827234" y="92355"/>
                  <a:pt x="3827234" y="206281"/>
                </a:cubicBezTo>
                <a:lnTo>
                  <a:pt x="3827234" y="5263593"/>
                </a:lnTo>
                <a:cubicBezTo>
                  <a:pt x="3827234" y="5377519"/>
                  <a:pt x="3737678" y="5469873"/>
                  <a:pt x="3627204" y="5469873"/>
                </a:cubicBezTo>
                <a:lnTo>
                  <a:pt x="200030" y="5469873"/>
                </a:lnTo>
                <a:cubicBezTo>
                  <a:pt x="89556" y="5469873"/>
                  <a:pt x="0" y="5377519"/>
                  <a:pt x="0" y="5263593"/>
                </a:cubicBezTo>
                <a:lnTo>
                  <a:pt x="0" y="206281"/>
                </a:lnTo>
                <a:cubicBezTo>
                  <a:pt x="0" y="92355"/>
                  <a:pt x="89556" y="0"/>
                  <a:pt x="200030" y="0"/>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spTree>
    <p:extLst>
      <p:ext uri="{BB962C8B-B14F-4D97-AF65-F5344CB8AC3E}">
        <p14:creationId xmlns:p14="http://schemas.microsoft.com/office/powerpoint/2010/main" val="3929805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hapter title + image 8">
    <p:bg>
      <p:bgPr>
        <a:solidFill>
          <a:schemeClr val="accent1"/>
        </a:solidFill>
        <a:effectLst/>
      </p:bgPr>
    </p:bg>
    <p:spTree>
      <p:nvGrpSpPr>
        <p:cNvPr id="1" name=""/>
        <p:cNvGrpSpPr/>
        <p:nvPr/>
      </p:nvGrpSpPr>
      <p:grpSpPr>
        <a:xfrm>
          <a:off x="0" y="0"/>
          <a:ext cx="0" cy="0"/>
          <a:chOff x="0" y="0"/>
          <a:chExt cx="0" cy="0"/>
        </a:xfrm>
      </p:grpSpPr>
      <p:pic>
        <p:nvPicPr>
          <p:cNvPr id="24" name="Bildobjekt 23" descr="En bild som visar svart, Grafik, skärmbild, design&#10;&#10;Automatiskt genererad beskrivning">
            <a:extLst>
              <a:ext uri="{FF2B5EF4-FFF2-40B4-BE49-F238E27FC236}">
                <a16:creationId xmlns:a16="http://schemas.microsoft.com/office/drawing/2014/main" id="{BB22710C-5D32-A585-FF6D-6EF1C6F1E42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1" y="0"/>
            <a:ext cx="12191999" cy="6063512"/>
          </a:xfrm>
          <a:prstGeom prst="rect">
            <a:avLst/>
          </a:prstGeom>
        </p:spPr>
      </p:pic>
      <p:sp>
        <p:nvSpPr>
          <p:cNvPr id="4" name="Rectángulo 1">
            <a:extLst>
              <a:ext uri="{FF2B5EF4-FFF2-40B4-BE49-F238E27FC236}">
                <a16:creationId xmlns:a16="http://schemas.microsoft.com/office/drawing/2014/main" id="{C9BD3976-C9D8-0830-DA48-A07A28AFF119}"/>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18" name="Bildobjekt 17" descr="En bild som visar logotyp, Grafik, symbol, vit&#10;&#10;Automatiskt genererad beskrivning">
            <a:extLst>
              <a:ext uri="{FF2B5EF4-FFF2-40B4-BE49-F238E27FC236}">
                <a16:creationId xmlns:a16="http://schemas.microsoft.com/office/drawing/2014/main" id="{668236D5-6BDF-BC44-737D-FF62744C6834}"/>
              </a:ext>
            </a:extLst>
          </p:cNvPr>
          <p:cNvPicPr>
            <a:picLocks noChangeAspect="1"/>
          </p:cNvPicPr>
          <p:nvPr userDrawn="1"/>
        </p:nvPicPr>
        <p:blipFill>
          <a:blip r:embed="rId3" cstate="screen">
            <a:alphaModFix amt="31000"/>
            <a:extLst>
              <a:ext uri="{28A0092B-C50C-407E-A947-70E740481C1C}">
                <a14:useLocalDpi xmlns:a14="http://schemas.microsoft.com/office/drawing/2010/main"/>
              </a:ext>
            </a:extLst>
          </a:blip>
          <a:stretch>
            <a:fillRect/>
          </a:stretch>
        </p:blipFill>
        <p:spPr>
          <a:xfrm>
            <a:off x="-1" y="-10"/>
            <a:ext cx="12192663" cy="6857617"/>
          </a:xfrm>
          <a:prstGeom prst="rect">
            <a:avLst/>
          </a:prstGeom>
        </p:spPr>
      </p:pic>
      <p:sp>
        <p:nvSpPr>
          <p:cNvPr id="3" name="Marcador de texto 9">
            <a:extLst>
              <a:ext uri="{FF2B5EF4-FFF2-40B4-BE49-F238E27FC236}">
                <a16:creationId xmlns:a16="http://schemas.microsoft.com/office/drawing/2014/main" id="{19B9813C-7A13-2F94-0F85-70F521CAC340}"/>
              </a:ext>
            </a:extLst>
          </p:cNvPr>
          <p:cNvSpPr>
            <a:spLocks noGrp="1"/>
          </p:cNvSpPr>
          <p:nvPr>
            <p:ph type="body" sz="quarter" idx="13" hasCustomPrompt="1"/>
          </p:nvPr>
        </p:nvSpPr>
        <p:spPr>
          <a:xfrm>
            <a:off x="1515303" y="3820933"/>
            <a:ext cx="4580695" cy="533646"/>
          </a:xfrm>
        </p:spPr>
        <p:txBody>
          <a:bodyPr>
            <a:noAutofit/>
          </a:bodyPr>
          <a:lstStyle>
            <a:lvl1pPr marL="0" indent="0">
              <a:lnSpc>
                <a:spcPct val="90000"/>
              </a:lnSpc>
              <a:buNone/>
              <a:defRPr sz="28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pic>
        <p:nvPicPr>
          <p:cNvPr id="21" name="Gráfico 2">
            <a:extLst>
              <a:ext uri="{FF2B5EF4-FFF2-40B4-BE49-F238E27FC236}">
                <a16:creationId xmlns:a16="http://schemas.microsoft.com/office/drawing/2014/main" id="{295C677E-D35C-8C42-5C82-60617933C13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6785" y="268235"/>
            <a:ext cx="390476" cy="390476"/>
          </a:xfrm>
          <a:prstGeom prst="rect">
            <a:avLst/>
          </a:prstGeom>
        </p:spPr>
      </p:pic>
      <p:sp>
        <p:nvSpPr>
          <p:cNvPr id="7" name="Platshållare för bild 9">
            <a:extLst>
              <a:ext uri="{FF2B5EF4-FFF2-40B4-BE49-F238E27FC236}">
                <a16:creationId xmlns:a16="http://schemas.microsoft.com/office/drawing/2014/main" id="{65F9FECA-747E-FF57-6F07-55AA06D799A3}"/>
              </a:ext>
            </a:extLst>
          </p:cNvPr>
          <p:cNvSpPr>
            <a:spLocks noGrp="1"/>
          </p:cNvSpPr>
          <p:nvPr>
            <p:ph type="pic" sz="quarter" idx="15"/>
          </p:nvPr>
        </p:nvSpPr>
        <p:spPr>
          <a:xfrm>
            <a:off x="7081408" y="694055"/>
            <a:ext cx="3827234" cy="5469873"/>
          </a:xfrm>
          <a:custGeom>
            <a:avLst/>
            <a:gdLst>
              <a:gd name="connsiteX0" fmla="*/ 200030 w 3827234"/>
              <a:gd name="connsiteY0" fmla="*/ 0 h 5469873"/>
              <a:gd name="connsiteX1" fmla="*/ 3627204 w 3827234"/>
              <a:gd name="connsiteY1" fmla="*/ 0 h 5469873"/>
              <a:gd name="connsiteX2" fmla="*/ 3827234 w 3827234"/>
              <a:gd name="connsiteY2" fmla="*/ 206281 h 5469873"/>
              <a:gd name="connsiteX3" fmla="*/ 3827234 w 3827234"/>
              <a:gd name="connsiteY3" fmla="*/ 5263593 h 5469873"/>
              <a:gd name="connsiteX4" fmla="*/ 3627204 w 3827234"/>
              <a:gd name="connsiteY4" fmla="*/ 5469873 h 5469873"/>
              <a:gd name="connsiteX5" fmla="*/ 200030 w 3827234"/>
              <a:gd name="connsiteY5" fmla="*/ 5469873 h 5469873"/>
              <a:gd name="connsiteX6" fmla="*/ 0 w 3827234"/>
              <a:gd name="connsiteY6" fmla="*/ 5263593 h 5469873"/>
              <a:gd name="connsiteX7" fmla="*/ 0 w 3827234"/>
              <a:gd name="connsiteY7" fmla="*/ 206281 h 5469873"/>
              <a:gd name="connsiteX8" fmla="*/ 200030 w 3827234"/>
              <a:gd name="connsiteY8" fmla="*/ 0 h 546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7234" h="5469873">
                <a:moveTo>
                  <a:pt x="200030" y="0"/>
                </a:moveTo>
                <a:lnTo>
                  <a:pt x="3627204" y="0"/>
                </a:lnTo>
                <a:cubicBezTo>
                  <a:pt x="3737678" y="0"/>
                  <a:pt x="3827234" y="92355"/>
                  <a:pt x="3827234" y="206281"/>
                </a:cubicBezTo>
                <a:lnTo>
                  <a:pt x="3827234" y="5263593"/>
                </a:lnTo>
                <a:cubicBezTo>
                  <a:pt x="3827234" y="5377519"/>
                  <a:pt x="3737678" y="5469873"/>
                  <a:pt x="3627204" y="5469873"/>
                </a:cubicBezTo>
                <a:lnTo>
                  <a:pt x="200030" y="5469873"/>
                </a:lnTo>
                <a:cubicBezTo>
                  <a:pt x="89556" y="5469873"/>
                  <a:pt x="0" y="5377519"/>
                  <a:pt x="0" y="5263593"/>
                </a:cubicBezTo>
                <a:lnTo>
                  <a:pt x="0" y="206281"/>
                </a:lnTo>
                <a:cubicBezTo>
                  <a:pt x="0" y="92355"/>
                  <a:pt x="89556" y="0"/>
                  <a:pt x="200030" y="0"/>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sp>
        <p:nvSpPr>
          <p:cNvPr id="2" name="Título 6">
            <a:extLst>
              <a:ext uri="{FF2B5EF4-FFF2-40B4-BE49-F238E27FC236}">
                <a16:creationId xmlns:a16="http://schemas.microsoft.com/office/drawing/2014/main" id="{FC0A647E-2E1F-4A42-C65D-FD0956C4F548}"/>
              </a:ext>
            </a:extLst>
          </p:cNvPr>
          <p:cNvSpPr>
            <a:spLocks noGrp="1"/>
          </p:cNvSpPr>
          <p:nvPr>
            <p:ph type="title" hasCustomPrompt="1"/>
          </p:nvPr>
        </p:nvSpPr>
        <p:spPr>
          <a:xfrm>
            <a:off x="1527660" y="1845299"/>
            <a:ext cx="4580695" cy="1670879"/>
          </a:xfrm>
        </p:spPr>
        <p:txBody>
          <a:bodyPr anchor="b"/>
          <a:lstStyle>
            <a:lvl1pPr>
              <a:lnSpc>
                <a:spcPct val="90000"/>
              </a:lnSpc>
              <a:defRPr sz="4800" b="1" i="0">
                <a:solidFill>
                  <a:schemeClr val="tx1"/>
                </a:solidFill>
                <a:latin typeface="Poppins SemiBold" pitchFamily="2" charset="77"/>
                <a:cs typeface="Poppins SemiBold" pitchFamily="2" charset="77"/>
              </a:defRPr>
            </a:lvl1pPr>
          </a:lstStyle>
          <a:p>
            <a:r>
              <a:rPr lang="en-GB" noProof="0" dirty="0"/>
              <a:t>Chapter title goes here</a:t>
            </a:r>
          </a:p>
        </p:txBody>
      </p:sp>
    </p:spTree>
    <p:extLst>
      <p:ext uri="{BB962C8B-B14F-4D97-AF65-F5344CB8AC3E}">
        <p14:creationId xmlns:p14="http://schemas.microsoft.com/office/powerpoint/2010/main" val="2310481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ter title + image 15">
    <p:bg>
      <p:bgPr>
        <a:solidFill>
          <a:schemeClr val="accent1"/>
        </a:solidFill>
        <a:effectLst/>
      </p:bgPr>
    </p:bg>
    <p:spTree>
      <p:nvGrpSpPr>
        <p:cNvPr id="1" name=""/>
        <p:cNvGrpSpPr/>
        <p:nvPr/>
      </p:nvGrpSpPr>
      <p:grpSpPr>
        <a:xfrm>
          <a:off x="0" y="0"/>
          <a:ext cx="0" cy="0"/>
          <a:chOff x="0" y="0"/>
          <a:chExt cx="0" cy="0"/>
        </a:xfrm>
      </p:grpSpPr>
      <p:sp>
        <p:nvSpPr>
          <p:cNvPr id="5" name="Rectángulo 1">
            <a:extLst>
              <a:ext uri="{FF2B5EF4-FFF2-40B4-BE49-F238E27FC236}">
                <a16:creationId xmlns:a16="http://schemas.microsoft.com/office/drawing/2014/main" id="{36F92EA3-2AFF-ABAD-2AB5-8F7E004E7437}"/>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24" name="Bildobjekt 23" descr="En bild som visar svart, Grafik, skärmbild, design&#10;&#10;Automatiskt genererad beskrivning">
            <a:extLst>
              <a:ext uri="{FF2B5EF4-FFF2-40B4-BE49-F238E27FC236}">
                <a16:creationId xmlns:a16="http://schemas.microsoft.com/office/drawing/2014/main" id="{BB22710C-5D32-A585-FF6D-6EF1C6F1E42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10800000">
            <a:off x="-1" y="0"/>
            <a:ext cx="12191999" cy="6063512"/>
          </a:xfrm>
          <a:prstGeom prst="rect">
            <a:avLst/>
          </a:prstGeom>
        </p:spPr>
      </p:pic>
      <p:sp>
        <p:nvSpPr>
          <p:cNvPr id="10" name="Platshållare för bild 9">
            <a:extLst>
              <a:ext uri="{FF2B5EF4-FFF2-40B4-BE49-F238E27FC236}">
                <a16:creationId xmlns:a16="http://schemas.microsoft.com/office/drawing/2014/main" id="{225D8391-7053-21A5-FA0E-15AA5CD02B8A}"/>
              </a:ext>
            </a:extLst>
          </p:cNvPr>
          <p:cNvSpPr>
            <a:spLocks noGrp="1"/>
          </p:cNvSpPr>
          <p:nvPr>
            <p:ph type="pic" sz="quarter" idx="14"/>
          </p:nvPr>
        </p:nvSpPr>
        <p:spPr>
          <a:xfrm>
            <a:off x="7081408" y="694055"/>
            <a:ext cx="3827234" cy="5469873"/>
          </a:xfrm>
          <a:custGeom>
            <a:avLst/>
            <a:gdLst>
              <a:gd name="connsiteX0" fmla="*/ 200030 w 3827234"/>
              <a:gd name="connsiteY0" fmla="*/ 0 h 5469873"/>
              <a:gd name="connsiteX1" fmla="*/ 3627204 w 3827234"/>
              <a:gd name="connsiteY1" fmla="*/ 0 h 5469873"/>
              <a:gd name="connsiteX2" fmla="*/ 3827234 w 3827234"/>
              <a:gd name="connsiteY2" fmla="*/ 206281 h 5469873"/>
              <a:gd name="connsiteX3" fmla="*/ 3827234 w 3827234"/>
              <a:gd name="connsiteY3" fmla="*/ 5263593 h 5469873"/>
              <a:gd name="connsiteX4" fmla="*/ 3627204 w 3827234"/>
              <a:gd name="connsiteY4" fmla="*/ 5469873 h 5469873"/>
              <a:gd name="connsiteX5" fmla="*/ 200030 w 3827234"/>
              <a:gd name="connsiteY5" fmla="*/ 5469873 h 5469873"/>
              <a:gd name="connsiteX6" fmla="*/ 0 w 3827234"/>
              <a:gd name="connsiteY6" fmla="*/ 5263593 h 5469873"/>
              <a:gd name="connsiteX7" fmla="*/ 0 w 3827234"/>
              <a:gd name="connsiteY7" fmla="*/ 206281 h 5469873"/>
              <a:gd name="connsiteX8" fmla="*/ 200030 w 3827234"/>
              <a:gd name="connsiteY8" fmla="*/ 0 h 546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7234" h="5469873">
                <a:moveTo>
                  <a:pt x="200030" y="0"/>
                </a:moveTo>
                <a:lnTo>
                  <a:pt x="3627204" y="0"/>
                </a:lnTo>
                <a:cubicBezTo>
                  <a:pt x="3737678" y="0"/>
                  <a:pt x="3827234" y="92355"/>
                  <a:pt x="3827234" y="206281"/>
                </a:cubicBezTo>
                <a:lnTo>
                  <a:pt x="3827234" y="5263593"/>
                </a:lnTo>
                <a:cubicBezTo>
                  <a:pt x="3827234" y="5377519"/>
                  <a:pt x="3737678" y="5469873"/>
                  <a:pt x="3627204" y="5469873"/>
                </a:cubicBezTo>
                <a:lnTo>
                  <a:pt x="200030" y="5469873"/>
                </a:lnTo>
                <a:cubicBezTo>
                  <a:pt x="89556" y="5469873"/>
                  <a:pt x="0" y="5377519"/>
                  <a:pt x="0" y="5263593"/>
                </a:cubicBezTo>
                <a:lnTo>
                  <a:pt x="0" y="206281"/>
                </a:lnTo>
                <a:cubicBezTo>
                  <a:pt x="0" y="92355"/>
                  <a:pt x="89556" y="0"/>
                  <a:pt x="200030" y="0"/>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pic>
        <p:nvPicPr>
          <p:cNvPr id="13" name="Gráfico 2">
            <a:extLst>
              <a:ext uri="{FF2B5EF4-FFF2-40B4-BE49-F238E27FC236}">
                <a16:creationId xmlns:a16="http://schemas.microsoft.com/office/drawing/2014/main" id="{96FB2DA2-88D0-6EE8-3851-35D91A267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6785" y="268235"/>
            <a:ext cx="390476" cy="390476"/>
          </a:xfrm>
          <a:prstGeom prst="rect">
            <a:avLst/>
          </a:prstGeom>
        </p:spPr>
      </p:pic>
      <p:sp>
        <p:nvSpPr>
          <p:cNvPr id="3" name="Marcador de texto 9">
            <a:extLst>
              <a:ext uri="{FF2B5EF4-FFF2-40B4-BE49-F238E27FC236}">
                <a16:creationId xmlns:a16="http://schemas.microsoft.com/office/drawing/2014/main" id="{7A0A4EFC-CBB2-89A9-C9C9-B227E30F284E}"/>
              </a:ext>
            </a:extLst>
          </p:cNvPr>
          <p:cNvSpPr>
            <a:spLocks noGrp="1"/>
          </p:cNvSpPr>
          <p:nvPr>
            <p:ph type="body" sz="quarter" idx="13" hasCustomPrompt="1"/>
          </p:nvPr>
        </p:nvSpPr>
        <p:spPr>
          <a:xfrm>
            <a:off x="1515305" y="3815161"/>
            <a:ext cx="4580695" cy="533646"/>
          </a:xfrm>
        </p:spPr>
        <p:txBody>
          <a:bodyPr>
            <a:noAutofit/>
          </a:bodyPr>
          <a:lstStyle>
            <a:lvl1pPr marL="0" indent="0">
              <a:lnSpc>
                <a:spcPct val="90000"/>
              </a:lnSpc>
              <a:buNone/>
              <a:defRPr sz="28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
        <p:nvSpPr>
          <p:cNvPr id="2" name="Bild 15">
            <a:extLst>
              <a:ext uri="{FF2B5EF4-FFF2-40B4-BE49-F238E27FC236}">
                <a16:creationId xmlns:a16="http://schemas.microsoft.com/office/drawing/2014/main" id="{AAA1CF5C-FE9E-142B-AA89-0A1E812CDB09}"/>
              </a:ext>
            </a:extLst>
          </p:cNvPr>
          <p:cNvSpPr/>
          <p:nvPr userDrawn="1"/>
        </p:nvSpPr>
        <p:spPr>
          <a:xfrm>
            <a:off x="5151120" y="3456966"/>
            <a:ext cx="7020910" cy="3616653"/>
          </a:xfrm>
          <a:custGeom>
            <a:avLst/>
            <a:gdLst>
              <a:gd name="connsiteX0" fmla="*/ 0 w 8026106"/>
              <a:gd name="connsiteY0" fmla="*/ 4134456 h 4134455"/>
              <a:gd name="connsiteX1" fmla="*/ 2287141 w 8026106"/>
              <a:gd name="connsiteY1" fmla="*/ 1986879 h 4134455"/>
              <a:gd name="connsiteX2" fmla="*/ 4826605 w 8026106"/>
              <a:gd name="connsiteY2" fmla="*/ 3044207 h 4134455"/>
              <a:gd name="connsiteX3" fmla="*/ 8026107 w 8026106"/>
              <a:gd name="connsiteY3" fmla="*/ 44996 h 4134455"/>
            </a:gdLst>
            <a:ahLst/>
            <a:cxnLst>
              <a:cxn ang="0">
                <a:pos x="connsiteX0" y="connsiteY0"/>
              </a:cxn>
              <a:cxn ang="0">
                <a:pos x="connsiteX1" y="connsiteY1"/>
              </a:cxn>
              <a:cxn ang="0">
                <a:pos x="connsiteX2" y="connsiteY2"/>
              </a:cxn>
              <a:cxn ang="0">
                <a:pos x="connsiteX3" y="connsiteY3"/>
              </a:cxn>
            </a:cxnLst>
            <a:rect l="l" t="t" r="r" b="b"/>
            <a:pathLst>
              <a:path w="8026106" h="4134455">
                <a:moveTo>
                  <a:pt x="0" y="4134456"/>
                </a:moveTo>
                <a:cubicBezTo>
                  <a:pt x="0" y="4134456"/>
                  <a:pt x="214397" y="1986879"/>
                  <a:pt x="2287141" y="1986879"/>
                </a:cubicBezTo>
                <a:cubicBezTo>
                  <a:pt x="3670327" y="1986879"/>
                  <a:pt x="3959127" y="3044207"/>
                  <a:pt x="4826605" y="3044207"/>
                </a:cubicBezTo>
                <a:cubicBezTo>
                  <a:pt x="6726956" y="3044207"/>
                  <a:pt x="5873473" y="-432246"/>
                  <a:pt x="8026107" y="44996"/>
                </a:cubicBezTo>
              </a:path>
            </a:pathLst>
          </a:custGeom>
          <a:noFill/>
          <a:ln w="31750" cap="flat">
            <a:solidFill>
              <a:schemeClr val="accent3"/>
            </a:solidFill>
            <a:prstDash val="solid"/>
            <a:miter/>
          </a:ln>
        </p:spPr>
        <p:txBody>
          <a:bodyPr rtlCol="0" anchor="ctr"/>
          <a:lstStyle/>
          <a:p>
            <a:endParaRPr lang="en-US" b="0" i="0" dirty="0">
              <a:latin typeface="Poppins" pitchFamily="2" charset="77"/>
            </a:endParaRPr>
          </a:p>
        </p:txBody>
      </p:sp>
      <p:sp>
        <p:nvSpPr>
          <p:cNvPr id="6" name="Título 6">
            <a:extLst>
              <a:ext uri="{FF2B5EF4-FFF2-40B4-BE49-F238E27FC236}">
                <a16:creationId xmlns:a16="http://schemas.microsoft.com/office/drawing/2014/main" id="{67037770-3F0A-8FBB-7AAB-A87B9C6451E6}"/>
              </a:ext>
            </a:extLst>
          </p:cNvPr>
          <p:cNvSpPr>
            <a:spLocks noGrp="1"/>
          </p:cNvSpPr>
          <p:nvPr>
            <p:ph type="title" hasCustomPrompt="1"/>
          </p:nvPr>
        </p:nvSpPr>
        <p:spPr>
          <a:xfrm>
            <a:off x="1527660" y="1845299"/>
            <a:ext cx="4580695" cy="1670879"/>
          </a:xfrm>
        </p:spPr>
        <p:txBody>
          <a:bodyPr anchor="b"/>
          <a:lstStyle>
            <a:lvl1pPr>
              <a:lnSpc>
                <a:spcPct val="90000"/>
              </a:lnSpc>
              <a:defRPr sz="4800" b="1" i="0">
                <a:solidFill>
                  <a:schemeClr val="tx1"/>
                </a:solidFill>
                <a:latin typeface="Poppins SemiBold" pitchFamily="2" charset="77"/>
                <a:cs typeface="Poppins SemiBold" pitchFamily="2" charset="77"/>
              </a:defRPr>
            </a:lvl1pPr>
          </a:lstStyle>
          <a:p>
            <a:r>
              <a:rPr lang="en-GB" noProof="0" dirty="0"/>
              <a:t>Chapter title goes here</a:t>
            </a:r>
          </a:p>
        </p:txBody>
      </p:sp>
    </p:spTree>
    <p:extLst>
      <p:ext uri="{BB962C8B-B14F-4D97-AF65-F5344CB8AC3E}">
        <p14:creationId xmlns:p14="http://schemas.microsoft.com/office/powerpoint/2010/main" val="3309171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number + text">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 name="Título 6">
            <a:extLst>
              <a:ext uri="{FF2B5EF4-FFF2-40B4-BE49-F238E27FC236}">
                <a16:creationId xmlns:a16="http://schemas.microsoft.com/office/drawing/2014/main" id="{10719F87-6E60-41E6-32F3-D752739A1C8C}"/>
              </a:ext>
            </a:extLst>
          </p:cNvPr>
          <p:cNvSpPr>
            <a:spLocks noGrp="1"/>
          </p:cNvSpPr>
          <p:nvPr>
            <p:ph type="title" hasCustomPrompt="1"/>
          </p:nvPr>
        </p:nvSpPr>
        <p:spPr>
          <a:xfrm>
            <a:off x="1220787" y="1495168"/>
            <a:ext cx="4067905" cy="1933832"/>
          </a:xfrm>
        </p:spPr>
        <p:txBody>
          <a:bodyPr anchor="b"/>
          <a:lstStyle>
            <a:lvl1pPr>
              <a:lnSpc>
                <a:spcPct val="90000"/>
              </a:lnSpc>
              <a:defRPr sz="13000" b="1" i="0">
                <a:solidFill>
                  <a:schemeClr val="tx1"/>
                </a:solidFill>
                <a:latin typeface="Poppins SemiBold" pitchFamily="2" charset="77"/>
                <a:cs typeface="Poppins SemiBold" pitchFamily="2" charset="77"/>
              </a:defRPr>
            </a:lvl1pPr>
          </a:lstStyle>
          <a:p>
            <a:r>
              <a:rPr lang="en-GB" noProof="0" dirty="0"/>
              <a:t>01.</a:t>
            </a:r>
          </a:p>
        </p:txBody>
      </p:sp>
      <p:sp>
        <p:nvSpPr>
          <p:cNvPr id="3" name="Platshållare för text 7">
            <a:extLst>
              <a:ext uri="{FF2B5EF4-FFF2-40B4-BE49-F238E27FC236}">
                <a16:creationId xmlns:a16="http://schemas.microsoft.com/office/drawing/2014/main" id="{270F6C64-B43C-73CD-0FD4-C6470C237194}"/>
              </a:ext>
            </a:extLst>
          </p:cNvPr>
          <p:cNvSpPr>
            <a:spLocks noGrp="1"/>
          </p:cNvSpPr>
          <p:nvPr>
            <p:ph type="body" sz="quarter" idx="11" hasCustomPrompt="1"/>
          </p:nvPr>
        </p:nvSpPr>
        <p:spPr>
          <a:xfrm>
            <a:off x="1220789" y="3429000"/>
            <a:ext cx="3400638" cy="2508320"/>
          </a:xfrm>
        </p:spPr>
        <p:txBody>
          <a:bodyPr/>
          <a:lstStyle>
            <a:lvl1pPr marL="0" indent="0">
              <a:buClr>
                <a:schemeClr val="accent1"/>
              </a:buClr>
              <a:buFont typeface="Arial" panose="020B0604020202020204" pitchFamily="34" charset="0"/>
              <a:buNone/>
              <a:defRPr sz="1400" b="0" i="0">
                <a:solidFill>
                  <a:schemeClr val="tx1"/>
                </a:solidFill>
                <a:cs typeface="Poppins" pitchFamily="2" charset="77"/>
              </a:defRPr>
            </a:lvl1pPr>
            <a:lvl2pPr marL="457200" indent="0">
              <a:buClr>
                <a:schemeClr val="accent1"/>
              </a:buClr>
              <a:buFont typeface="Arial" panose="020B0604020202020204" pitchFamily="34" charset="0"/>
              <a:buNone/>
              <a:defRPr sz="1100" b="0" i="0">
                <a:solidFill>
                  <a:schemeClr val="tx1"/>
                </a:solidFill>
                <a:cs typeface="Poppins" pitchFamily="2" charset="77"/>
              </a:defRPr>
            </a:lvl2pPr>
            <a:lvl3pPr marL="914400" indent="0">
              <a:buClr>
                <a:schemeClr val="accent1"/>
              </a:buClr>
              <a:buFont typeface="Arial" panose="020B0604020202020204" pitchFamily="34" charset="0"/>
              <a:buNone/>
              <a:defRPr sz="1000" b="0" i="0">
                <a:solidFill>
                  <a:schemeClr val="tx1"/>
                </a:solidFill>
                <a:cs typeface="Poppins" pitchFamily="2" charset="77"/>
              </a:defRPr>
            </a:lvl3pPr>
            <a:lvl4pPr marL="1371600" indent="0">
              <a:buClr>
                <a:schemeClr val="accent1"/>
              </a:buClr>
              <a:buFont typeface="Arial" panose="020B0604020202020204" pitchFamily="34" charset="0"/>
              <a:buNone/>
              <a:defRPr sz="1000" b="0" i="0">
                <a:solidFill>
                  <a:schemeClr val="tx1"/>
                </a:solidFill>
                <a:cs typeface="Poppins" pitchFamily="2" charset="77"/>
              </a:defRPr>
            </a:lvl4pPr>
            <a:lvl5pPr marL="1828800" indent="0">
              <a:buClr>
                <a:schemeClr val="accent1"/>
              </a:buClr>
              <a:buFont typeface="Arial" panose="020B0604020202020204" pitchFamily="34" charset="0"/>
              <a:buNone/>
              <a:defRPr sz="1000" b="0" i="0">
                <a:solidFill>
                  <a:schemeClr val="tx1"/>
                </a:solidFill>
                <a:cs typeface="Poppins" pitchFamily="2" charset="77"/>
              </a:defRPr>
            </a:lvl5pPr>
          </a:lstStyle>
          <a:p>
            <a:pPr lvl="0"/>
            <a:r>
              <a:rPr lang="en-GB" noProof="0" dirty="0"/>
              <a:t>Haga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p:txBody>
      </p:sp>
      <p:pic>
        <p:nvPicPr>
          <p:cNvPr id="5" name="Gráfico 2">
            <a:extLst>
              <a:ext uri="{FF2B5EF4-FFF2-40B4-BE49-F238E27FC236}">
                <a16:creationId xmlns:a16="http://schemas.microsoft.com/office/drawing/2014/main" id="{703C257E-D47A-F762-3D29-A26F5F81B76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Tree>
    <p:extLst>
      <p:ext uri="{BB962C8B-B14F-4D97-AF65-F5344CB8AC3E}">
        <p14:creationId xmlns:p14="http://schemas.microsoft.com/office/powerpoint/2010/main" val="3219483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image 1">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3" name="Gráfico 2">
            <a:extLst>
              <a:ext uri="{FF2B5EF4-FFF2-40B4-BE49-F238E27FC236}">
                <a16:creationId xmlns:a16="http://schemas.microsoft.com/office/drawing/2014/main" id="{7E72B011-CBDA-0B48-3E95-3F3B9D4DE8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85154" y="6260098"/>
            <a:ext cx="390476" cy="390476"/>
          </a:xfrm>
          <a:prstGeom prst="rect">
            <a:avLst/>
          </a:prstGeom>
        </p:spPr>
      </p:pic>
      <p:sp>
        <p:nvSpPr>
          <p:cNvPr id="4" name="Título 6">
            <a:extLst>
              <a:ext uri="{FF2B5EF4-FFF2-40B4-BE49-F238E27FC236}">
                <a16:creationId xmlns:a16="http://schemas.microsoft.com/office/drawing/2014/main" id="{F6417D43-B6B3-B586-3F57-662F4EDE9A35}"/>
              </a:ext>
            </a:extLst>
          </p:cNvPr>
          <p:cNvSpPr>
            <a:spLocks noGrp="1"/>
          </p:cNvSpPr>
          <p:nvPr>
            <p:ph type="title" hasCustomPrompt="1"/>
          </p:nvPr>
        </p:nvSpPr>
        <p:spPr>
          <a:xfrm>
            <a:off x="6938574" y="532386"/>
            <a:ext cx="4249736" cy="961195"/>
          </a:xfrm>
        </p:spPr>
        <p:txBody>
          <a:bodyPr anchor="b"/>
          <a:lstStyle>
            <a:lvl1pPr>
              <a:lnSpc>
                <a:spcPct val="90000"/>
              </a:lnSpc>
              <a:defRPr b="1" i="0">
                <a:latin typeface="Poppins SemiBold" pitchFamily="2" charset="77"/>
                <a:cs typeface="Poppins SemiBold" pitchFamily="2" charset="77"/>
              </a:defRPr>
            </a:lvl1pPr>
          </a:lstStyle>
          <a:p>
            <a:r>
              <a:rPr lang="en-GB" noProof="0" dirty="0"/>
              <a:t>Title goes here</a:t>
            </a:r>
          </a:p>
        </p:txBody>
      </p:sp>
      <p:sp>
        <p:nvSpPr>
          <p:cNvPr id="6" name="Platshållare för text 7">
            <a:extLst>
              <a:ext uri="{FF2B5EF4-FFF2-40B4-BE49-F238E27FC236}">
                <a16:creationId xmlns:a16="http://schemas.microsoft.com/office/drawing/2014/main" id="{F4AED5B3-4418-90A8-EEB9-4C880910CD08}"/>
              </a:ext>
            </a:extLst>
          </p:cNvPr>
          <p:cNvSpPr>
            <a:spLocks noGrp="1"/>
          </p:cNvSpPr>
          <p:nvPr>
            <p:ph type="body" sz="quarter" idx="10" hasCustomPrompt="1"/>
          </p:nvPr>
        </p:nvSpPr>
        <p:spPr>
          <a:xfrm>
            <a:off x="6938574" y="2464676"/>
            <a:ext cx="4249736" cy="3263530"/>
          </a:xfrm>
        </p:spPr>
        <p:txBody>
          <a:bodyPr/>
          <a:lstStyle>
            <a:lvl1pPr marL="285750" indent="-285750">
              <a:buClr>
                <a:schemeClr val="accent1"/>
              </a:buClr>
              <a:buFont typeface="Arial" panose="020B0604020202020204" pitchFamily="34" charset="0"/>
              <a:buChar char="•"/>
              <a:defRPr sz="1400" b="0" i="0">
                <a:cs typeface="Poppins" pitchFamily="2" charset="77"/>
              </a:defRPr>
            </a:lvl1pPr>
            <a:lvl2pPr marL="628650" indent="-171450">
              <a:buClr>
                <a:schemeClr val="accent1"/>
              </a:buClr>
              <a:buFont typeface="Arial" panose="020B0604020202020204" pitchFamily="34" charset="0"/>
              <a:buChar char="•"/>
              <a:defRPr sz="1100" b="0" i="0">
                <a:cs typeface="Poppins" pitchFamily="2" charset="77"/>
              </a:defRPr>
            </a:lvl2pPr>
            <a:lvl3pPr marL="1085850" indent="-171450">
              <a:buClr>
                <a:schemeClr val="accent1"/>
              </a:buClr>
              <a:buFont typeface="Arial" panose="020B0604020202020204" pitchFamily="34" charset="0"/>
              <a:buChar char="•"/>
              <a:defRPr sz="1000" b="0" i="0">
                <a:cs typeface="Poppins" pitchFamily="2" charset="77"/>
              </a:defRPr>
            </a:lvl3pPr>
            <a:lvl4pPr marL="1543050" indent="-171450">
              <a:buClr>
                <a:schemeClr val="accent1"/>
              </a:buClr>
              <a:buFont typeface="Arial" panose="020B0604020202020204" pitchFamily="34" charset="0"/>
              <a:buChar char="•"/>
              <a:defRPr sz="1000" b="0" i="0">
                <a:cs typeface="Poppins" pitchFamily="2" charset="77"/>
              </a:defRPr>
            </a:lvl4pPr>
            <a:lvl5pPr marL="2000250" indent="-171450">
              <a:buClr>
                <a:schemeClr val="accent1"/>
              </a:buClr>
              <a:buFont typeface="Arial" panose="020B0604020202020204" pitchFamily="34" charset="0"/>
              <a:buChar char="•"/>
              <a:defRPr sz="1000" b="0" i="0">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5" name="Platshållare för bild 8">
            <a:extLst>
              <a:ext uri="{FF2B5EF4-FFF2-40B4-BE49-F238E27FC236}">
                <a16:creationId xmlns:a16="http://schemas.microsoft.com/office/drawing/2014/main" id="{4F4BF755-619B-07B7-0233-E125BCE2C3C9}"/>
              </a:ext>
            </a:extLst>
          </p:cNvPr>
          <p:cNvSpPr>
            <a:spLocks noGrp="1"/>
          </p:cNvSpPr>
          <p:nvPr>
            <p:ph type="pic" sz="quarter" idx="11"/>
          </p:nvPr>
        </p:nvSpPr>
        <p:spPr>
          <a:xfrm>
            <a:off x="0" y="0"/>
            <a:ext cx="5956300" cy="6858000"/>
          </a:xfrm>
        </p:spPr>
        <p:txBody>
          <a:bodyPr/>
          <a:lstStyle>
            <a:lvl1pPr>
              <a:defRPr b="0" i="0">
                <a:cs typeface="Poppins" pitchFamily="2" charset="77"/>
              </a:defRPr>
            </a:lvl1pPr>
          </a:lstStyle>
          <a:p>
            <a:r>
              <a:rPr lang="sv-SE"/>
              <a:t>Klicka på ikonen för att lägga till en bild</a:t>
            </a:r>
            <a:endParaRPr lang="en-US" dirty="0"/>
          </a:p>
        </p:txBody>
      </p:sp>
      <p:sp>
        <p:nvSpPr>
          <p:cNvPr id="8" name="Marcador de texto 9">
            <a:extLst>
              <a:ext uri="{FF2B5EF4-FFF2-40B4-BE49-F238E27FC236}">
                <a16:creationId xmlns:a16="http://schemas.microsoft.com/office/drawing/2014/main" id="{1527714C-B6CF-1A5B-2B05-0EC58E4CD2C8}"/>
              </a:ext>
            </a:extLst>
          </p:cNvPr>
          <p:cNvSpPr>
            <a:spLocks noGrp="1"/>
          </p:cNvSpPr>
          <p:nvPr>
            <p:ph type="body" sz="quarter" idx="13" hasCustomPrompt="1"/>
          </p:nvPr>
        </p:nvSpPr>
        <p:spPr>
          <a:xfrm>
            <a:off x="6938575" y="1712305"/>
            <a:ext cx="4249736" cy="533646"/>
          </a:xfrm>
        </p:spPr>
        <p:txBody>
          <a:bodyPr>
            <a:noAutofit/>
          </a:bodyPr>
          <a:lstStyle>
            <a:lvl1pPr marL="0" indent="0">
              <a:lnSpc>
                <a:spcPct val="90000"/>
              </a:lnSpc>
              <a:buNone/>
              <a:defRPr sz="20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2059775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image 12">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9" name="Platshållare för bild 8">
            <a:extLst>
              <a:ext uri="{FF2B5EF4-FFF2-40B4-BE49-F238E27FC236}">
                <a16:creationId xmlns:a16="http://schemas.microsoft.com/office/drawing/2014/main" id="{987468C1-2453-2B97-8E93-D8657A10B44D}"/>
              </a:ext>
            </a:extLst>
          </p:cNvPr>
          <p:cNvSpPr>
            <a:spLocks noGrp="1"/>
          </p:cNvSpPr>
          <p:nvPr>
            <p:ph type="pic" sz="quarter" idx="10"/>
          </p:nvPr>
        </p:nvSpPr>
        <p:spPr>
          <a:xfrm>
            <a:off x="6223686" y="0"/>
            <a:ext cx="5956300" cy="6858000"/>
          </a:xfrm>
        </p:spPr>
        <p:txBody>
          <a:bodyPr/>
          <a:lstStyle>
            <a:lvl1pPr>
              <a:defRPr b="0" i="0">
                <a:cs typeface="Poppins" pitchFamily="2" charset="77"/>
              </a:defRPr>
            </a:lvl1pPr>
          </a:lstStyle>
          <a:p>
            <a:r>
              <a:rPr lang="sv-SE"/>
              <a:t>Klicka på ikonen för att lägga till en bild</a:t>
            </a:r>
            <a:endParaRPr lang="en-US" dirty="0"/>
          </a:p>
        </p:txBody>
      </p:sp>
      <p:pic>
        <p:nvPicPr>
          <p:cNvPr id="7" name="Gráfico 2">
            <a:extLst>
              <a:ext uri="{FF2B5EF4-FFF2-40B4-BE49-F238E27FC236}">
                <a16:creationId xmlns:a16="http://schemas.microsoft.com/office/drawing/2014/main" id="{C1AB97DF-C5B6-43F2-320C-DA32FA08E29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4" name="Platshållare för text 7">
            <a:extLst>
              <a:ext uri="{FF2B5EF4-FFF2-40B4-BE49-F238E27FC236}">
                <a16:creationId xmlns:a16="http://schemas.microsoft.com/office/drawing/2014/main" id="{BE51B3B6-455F-D732-2F6D-FB1F30CE901F}"/>
              </a:ext>
            </a:extLst>
          </p:cNvPr>
          <p:cNvSpPr>
            <a:spLocks noGrp="1"/>
          </p:cNvSpPr>
          <p:nvPr>
            <p:ph type="body" sz="quarter" idx="11" hasCustomPrompt="1"/>
          </p:nvPr>
        </p:nvSpPr>
        <p:spPr>
          <a:xfrm>
            <a:off x="1068389" y="2761033"/>
            <a:ext cx="4249736" cy="3263530"/>
          </a:xfrm>
        </p:spPr>
        <p:txBody>
          <a:bodyPr/>
          <a:lstStyle>
            <a:lvl1pPr marL="285750" indent="-285750">
              <a:buClr>
                <a:schemeClr val="accent1"/>
              </a:buClr>
              <a:buFont typeface="Arial" panose="020B0604020202020204" pitchFamily="34" charset="0"/>
              <a:buChar char="•"/>
              <a:defRPr sz="1400" b="0" i="0">
                <a:cs typeface="Poppins" pitchFamily="2" charset="77"/>
              </a:defRPr>
            </a:lvl1pPr>
            <a:lvl2pPr marL="628650" indent="-171450">
              <a:buClr>
                <a:schemeClr val="accent1"/>
              </a:buClr>
              <a:buFont typeface="Arial" panose="020B0604020202020204" pitchFamily="34" charset="0"/>
              <a:buChar char="•"/>
              <a:defRPr sz="1100" b="0" i="0">
                <a:cs typeface="Poppins" pitchFamily="2" charset="77"/>
              </a:defRPr>
            </a:lvl2pPr>
            <a:lvl3pPr marL="1085850" indent="-171450">
              <a:buClr>
                <a:schemeClr val="accent1"/>
              </a:buClr>
              <a:buFont typeface="Arial" panose="020B0604020202020204" pitchFamily="34" charset="0"/>
              <a:buChar char="•"/>
              <a:defRPr sz="1000" b="0" i="0">
                <a:cs typeface="Poppins" pitchFamily="2" charset="77"/>
              </a:defRPr>
            </a:lvl3pPr>
            <a:lvl4pPr marL="1543050" indent="-171450">
              <a:buClr>
                <a:schemeClr val="accent1"/>
              </a:buClr>
              <a:buFont typeface="Arial" panose="020B0604020202020204" pitchFamily="34" charset="0"/>
              <a:buChar char="•"/>
              <a:defRPr sz="1000" b="0" i="0">
                <a:cs typeface="Poppins" pitchFamily="2" charset="77"/>
              </a:defRPr>
            </a:lvl4pPr>
            <a:lvl5pPr marL="2000250" indent="-171450">
              <a:buClr>
                <a:schemeClr val="accent1"/>
              </a:buClr>
              <a:buFont typeface="Arial" panose="020B0604020202020204" pitchFamily="34" charset="0"/>
              <a:buChar char="•"/>
              <a:defRPr sz="1000" b="0" i="0">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3" name="Título 6">
            <a:extLst>
              <a:ext uri="{FF2B5EF4-FFF2-40B4-BE49-F238E27FC236}">
                <a16:creationId xmlns:a16="http://schemas.microsoft.com/office/drawing/2014/main" id="{1B6FFD5B-A3EB-E734-AD6B-FF6432CC1966}"/>
              </a:ext>
            </a:extLst>
          </p:cNvPr>
          <p:cNvSpPr>
            <a:spLocks noGrp="1"/>
          </p:cNvSpPr>
          <p:nvPr>
            <p:ph type="title" hasCustomPrompt="1"/>
          </p:nvPr>
        </p:nvSpPr>
        <p:spPr>
          <a:xfrm>
            <a:off x="1068388" y="833437"/>
            <a:ext cx="4249736" cy="961195"/>
          </a:xfrm>
        </p:spPr>
        <p:txBody>
          <a:bodyPr anchor="b"/>
          <a:lstStyle>
            <a:lvl1pPr>
              <a:lnSpc>
                <a:spcPct val="90000"/>
              </a:lnSpc>
              <a:defRPr b="1" i="0">
                <a:latin typeface="Poppins SemiBold" pitchFamily="2" charset="77"/>
                <a:cs typeface="Poppins SemiBold" pitchFamily="2" charset="77"/>
              </a:defRPr>
            </a:lvl1pPr>
          </a:lstStyle>
          <a:p>
            <a:r>
              <a:rPr lang="en-GB" noProof="0" dirty="0"/>
              <a:t>Title goes here</a:t>
            </a:r>
          </a:p>
        </p:txBody>
      </p:sp>
      <p:sp>
        <p:nvSpPr>
          <p:cNvPr id="6" name="Marcador de texto 9">
            <a:extLst>
              <a:ext uri="{FF2B5EF4-FFF2-40B4-BE49-F238E27FC236}">
                <a16:creationId xmlns:a16="http://schemas.microsoft.com/office/drawing/2014/main" id="{08597E56-2ADE-DB76-555A-A216E9FD59B2}"/>
              </a:ext>
            </a:extLst>
          </p:cNvPr>
          <p:cNvSpPr>
            <a:spLocks noGrp="1"/>
          </p:cNvSpPr>
          <p:nvPr>
            <p:ph type="body" sz="quarter" idx="13" hasCustomPrompt="1"/>
          </p:nvPr>
        </p:nvSpPr>
        <p:spPr>
          <a:xfrm>
            <a:off x="1068389" y="2013356"/>
            <a:ext cx="4249736" cy="533646"/>
          </a:xfrm>
        </p:spPr>
        <p:txBody>
          <a:bodyPr>
            <a:noAutofit/>
          </a:bodyPr>
          <a:lstStyle>
            <a:lvl1pPr marL="0" indent="0">
              <a:lnSpc>
                <a:spcPct val="90000"/>
              </a:lnSpc>
              <a:buNone/>
              <a:defRPr sz="20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16439929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 image 6">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9" name="Platshållare för bild 8">
            <a:extLst>
              <a:ext uri="{FF2B5EF4-FFF2-40B4-BE49-F238E27FC236}">
                <a16:creationId xmlns:a16="http://schemas.microsoft.com/office/drawing/2014/main" id="{987468C1-2453-2B97-8E93-D8657A10B44D}"/>
              </a:ext>
            </a:extLst>
          </p:cNvPr>
          <p:cNvSpPr>
            <a:spLocks noGrp="1"/>
          </p:cNvSpPr>
          <p:nvPr>
            <p:ph type="pic" sz="quarter" idx="10"/>
          </p:nvPr>
        </p:nvSpPr>
        <p:spPr>
          <a:xfrm>
            <a:off x="6223686" y="0"/>
            <a:ext cx="5956300" cy="6858000"/>
          </a:xfrm>
        </p:spPr>
        <p:txBody>
          <a:bodyPr/>
          <a:lstStyle>
            <a:lvl1pPr>
              <a:defRPr b="0" i="0">
                <a:cs typeface="Poppins" pitchFamily="2" charset="77"/>
              </a:defRPr>
            </a:lvl1pPr>
          </a:lstStyle>
          <a:p>
            <a:r>
              <a:rPr lang="sv-SE"/>
              <a:t>Klicka på ikonen för att lägga till en bild</a:t>
            </a:r>
            <a:endParaRPr lang="en-US" dirty="0"/>
          </a:p>
        </p:txBody>
      </p:sp>
      <p:pic>
        <p:nvPicPr>
          <p:cNvPr id="7" name="Gráfico 2">
            <a:extLst>
              <a:ext uri="{FF2B5EF4-FFF2-40B4-BE49-F238E27FC236}">
                <a16:creationId xmlns:a16="http://schemas.microsoft.com/office/drawing/2014/main" id="{C1AB97DF-C5B6-43F2-320C-DA32FA08E29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3" name="Platshållare för text 7">
            <a:extLst>
              <a:ext uri="{FF2B5EF4-FFF2-40B4-BE49-F238E27FC236}">
                <a16:creationId xmlns:a16="http://schemas.microsoft.com/office/drawing/2014/main" id="{B8E6BBEB-0009-85E7-61DE-0BF4E5FFFE6A}"/>
              </a:ext>
            </a:extLst>
          </p:cNvPr>
          <p:cNvSpPr>
            <a:spLocks noGrp="1"/>
          </p:cNvSpPr>
          <p:nvPr>
            <p:ph type="body" sz="quarter" idx="11" hasCustomPrompt="1"/>
          </p:nvPr>
        </p:nvSpPr>
        <p:spPr>
          <a:xfrm>
            <a:off x="1068389" y="2761033"/>
            <a:ext cx="4249736" cy="3263530"/>
          </a:xfrm>
        </p:spPr>
        <p:txBody>
          <a:bodyPr/>
          <a:lstStyle>
            <a:lvl1pPr marL="285750" indent="-285750">
              <a:buClr>
                <a:schemeClr val="accent1"/>
              </a:buClr>
              <a:buFont typeface="Arial" panose="020B0604020202020204" pitchFamily="34" charset="0"/>
              <a:buChar char="•"/>
              <a:defRPr sz="1400" b="0" i="0">
                <a:cs typeface="Poppins" pitchFamily="2" charset="77"/>
              </a:defRPr>
            </a:lvl1pPr>
            <a:lvl2pPr marL="628650" indent="-171450">
              <a:buClr>
                <a:schemeClr val="accent1"/>
              </a:buClr>
              <a:buFont typeface="Arial" panose="020B0604020202020204" pitchFamily="34" charset="0"/>
              <a:buChar char="•"/>
              <a:defRPr sz="1100" b="0" i="0">
                <a:cs typeface="Poppins" pitchFamily="2" charset="77"/>
              </a:defRPr>
            </a:lvl2pPr>
            <a:lvl3pPr marL="1085850" indent="-171450">
              <a:buClr>
                <a:schemeClr val="accent1"/>
              </a:buClr>
              <a:buFont typeface="Arial" panose="020B0604020202020204" pitchFamily="34" charset="0"/>
              <a:buChar char="•"/>
              <a:defRPr sz="1000" b="0" i="0">
                <a:cs typeface="Poppins" pitchFamily="2" charset="77"/>
              </a:defRPr>
            </a:lvl3pPr>
            <a:lvl4pPr marL="1543050" indent="-171450">
              <a:buClr>
                <a:schemeClr val="accent1"/>
              </a:buClr>
              <a:buFont typeface="Arial" panose="020B0604020202020204" pitchFamily="34" charset="0"/>
              <a:buChar char="•"/>
              <a:defRPr sz="1000" b="0" i="0">
                <a:cs typeface="Poppins" pitchFamily="2" charset="77"/>
              </a:defRPr>
            </a:lvl4pPr>
            <a:lvl5pPr marL="2000250" indent="-171450">
              <a:buClr>
                <a:schemeClr val="accent1"/>
              </a:buClr>
              <a:buFont typeface="Arial" panose="020B0604020202020204" pitchFamily="34" charset="0"/>
              <a:buChar char="•"/>
              <a:defRPr sz="1000" b="0" i="0">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5" name="Título 6">
            <a:extLst>
              <a:ext uri="{FF2B5EF4-FFF2-40B4-BE49-F238E27FC236}">
                <a16:creationId xmlns:a16="http://schemas.microsoft.com/office/drawing/2014/main" id="{33C008FA-83AA-CEFB-73B5-A912BD102DB5}"/>
              </a:ext>
            </a:extLst>
          </p:cNvPr>
          <p:cNvSpPr>
            <a:spLocks noGrp="1"/>
          </p:cNvSpPr>
          <p:nvPr>
            <p:ph type="title" hasCustomPrompt="1"/>
          </p:nvPr>
        </p:nvSpPr>
        <p:spPr>
          <a:xfrm>
            <a:off x="1068388" y="833437"/>
            <a:ext cx="4249736" cy="961195"/>
          </a:xfrm>
        </p:spPr>
        <p:txBody>
          <a:bodyPr anchor="b"/>
          <a:lstStyle>
            <a:lvl1pPr>
              <a:lnSpc>
                <a:spcPct val="90000"/>
              </a:lnSpc>
              <a:defRPr b="1" i="0">
                <a:latin typeface="Poppins SemiBold" pitchFamily="2" charset="77"/>
                <a:cs typeface="Poppins SemiBold" pitchFamily="2" charset="77"/>
              </a:defRPr>
            </a:lvl1pPr>
          </a:lstStyle>
          <a:p>
            <a:r>
              <a:rPr lang="en-GB" noProof="0" dirty="0"/>
              <a:t>Title goes here</a:t>
            </a:r>
          </a:p>
        </p:txBody>
      </p:sp>
      <p:sp>
        <p:nvSpPr>
          <p:cNvPr id="6" name="Marcador de texto 9">
            <a:extLst>
              <a:ext uri="{FF2B5EF4-FFF2-40B4-BE49-F238E27FC236}">
                <a16:creationId xmlns:a16="http://schemas.microsoft.com/office/drawing/2014/main" id="{1AF1A8FD-CFCB-8E5A-6292-B2736F66190B}"/>
              </a:ext>
            </a:extLst>
          </p:cNvPr>
          <p:cNvSpPr>
            <a:spLocks noGrp="1"/>
          </p:cNvSpPr>
          <p:nvPr>
            <p:ph type="body" sz="quarter" idx="13" hasCustomPrompt="1"/>
          </p:nvPr>
        </p:nvSpPr>
        <p:spPr>
          <a:xfrm>
            <a:off x="1068389" y="2013356"/>
            <a:ext cx="4249736" cy="533646"/>
          </a:xfrm>
        </p:spPr>
        <p:txBody>
          <a:bodyPr>
            <a:noAutofit/>
          </a:bodyPr>
          <a:lstStyle>
            <a:lvl1pPr marL="0" indent="0">
              <a:lnSpc>
                <a:spcPct val="90000"/>
              </a:lnSpc>
              <a:buNone/>
              <a:defRPr sz="20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3628211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ext + image 1">
    <p:spTree>
      <p:nvGrpSpPr>
        <p:cNvPr id="1" name=""/>
        <p:cNvGrpSpPr/>
        <p:nvPr/>
      </p:nvGrpSpPr>
      <p:grpSpPr>
        <a:xfrm>
          <a:off x="0" y="0"/>
          <a:ext cx="0" cy="0"/>
          <a:chOff x="0" y="0"/>
          <a:chExt cx="0" cy="0"/>
        </a:xfrm>
      </p:grpSpPr>
      <p:sp>
        <p:nvSpPr>
          <p:cNvPr id="8" name="Rectángulo 1">
            <a:extLst>
              <a:ext uri="{FF2B5EF4-FFF2-40B4-BE49-F238E27FC236}">
                <a16:creationId xmlns:a16="http://schemas.microsoft.com/office/drawing/2014/main" id="{7BC1DCB7-A69C-7078-FB80-EFC4C4B1BC42}"/>
              </a:ext>
            </a:extLst>
          </p:cNvPr>
          <p:cNvSpPr/>
          <p:nvPr userDrawn="1"/>
        </p:nvSpPr>
        <p:spPr>
          <a:xfrm rot="16200000">
            <a:off x="2666999" y="-266699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3" name="Gráfico 2">
            <a:extLst>
              <a:ext uri="{FF2B5EF4-FFF2-40B4-BE49-F238E27FC236}">
                <a16:creationId xmlns:a16="http://schemas.microsoft.com/office/drawing/2014/main" id="{7E72B011-CBDA-0B48-3E95-3F3B9D4DE8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85154" y="6260098"/>
            <a:ext cx="390476" cy="390476"/>
          </a:xfrm>
          <a:prstGeom prst="rect">
            <a:avLst/>
          </a:prstGeom>
        </p:spPr>
      </p:pic>
      <p:sp>
        <p:nvSpPr>
          <p:cNvPr id="6" name="Platshållare för text 7">
            <a:extLst>
              <a:ext uri="{FF2B5EF4-FFF2-40B4-BE49-F238E27FC236}">
                <a16:creationId xmlns:a16="http://schemas.microsoft.com/office/drawing/2014/main" id="{F4AED5B3-4418-90A8-EEB9-4C880910CD08}"/>
              </a:ext>
            </a:extLst>
          </p:cNvPr>
          <p:cNvSpPr>
            <a:spLocks noGrp="1"/>
          </p:cNvSpPr>
          <p:nvPr>
            <p:ph type="body" sz="quarter" idx="10" hasCustomPrompt="1"/>
          </p:nvPr>
        </p:nvSpPr>
        <p:spPr>
          <a:xfrm>
            <a:off x="6938574" y="2464676"/>
            <a:ext cx="4249736" cy="3263530"/>
          </a:xfrm>
        </p:spPr>
        <p:txBody>
          <a:bodyPr/>
          <a:lstStyle>
            <a:lvl1pPr marL="285750" indent="-285750">
              <a:buClr>
                <a:schemeClr val="accent1"/>
              </a:buClr>
              <a:buFont typeface="Arial" panose="020B0604020202020204" pitchFamily="34" charset="0"/>
              <a:buChar char="•"/>
              <a:defRPr sz="1400" b="0" i="0">
                <a:cs typeface="Poppins" pitchFamily="2" charset="77"/>
              </a:defRPr>
            </a:lvl1pPr>
            <a:lvl2pPr marL="628650" indent="-171450">
              <a:buClr>
                <a:schemeClr val="accent1"/>
              </a:buClr>
              <a:buFont typeface="Arial" panose="020B0604020202020204" pitchFamily="34" charset="0"/>
              <a:buChar char="•"/>
              <a:defRPr sz="1100" b="0" i="0">
                <a:cs typeface="Poppins" pitchFamily="2" charset="77"/>
              </a:defRPr>
            </a:lvl2pPr>
            <a:lvl3pPr marL="1085850" indent="-171450">
              <a:buClr>
                <a:schemeClr val="accent1"/>
              </a:buClr>
              <a:buFont typeface="Arial" panose="020B0604020202020204" pitchFamily="34" charset="0"/>
              <a:buChar char="•"/>
              <a:defRPr sz="1000" b="0" i="0">
                <a:cs typeface="Poppins" pitchFamily="2" charset="77"/>
              </a:defRPr>
            </a:lvl3pPr>
            <a:lvl4pPr marL="1543050" indent="-171450">
              <a:buClr>
                <a:schemeClr val="accent1"/>
              </a:buClr>
              <a:buFont typeface="Arial" panose="020B0604020202020204" pitchFamily="34" charset="0"/>
              <a:buChar char="•"/>
              <a:defRPr sz="1000" b="0" i="0">
                <a:cs typeface="Poppins" pitchFamily="2" charset="77"/>
              </a:defRPr>
            </a:lvl4pPr>
            <a:lvl5pPr marL="2000250" indent="-171450">
              <a:buClr>
                <a:schemeClr val="accent1"/>
              </a:buClr>
              <a:buFont typeface="Arial" panose="020B0604020202020204" pitchFamily="34" charset="0"/>
              <a:buChar char="•"/>
              <a:defRPr sz="1000" b="0" i="0">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5" name="Platshållare för bild 8">
            <a:extLst>
              <a:ext uri="{FF2B5EF4-FFF2-40B4-BE49-F238E27FC236}">
                <a16:creationId xmlns:a16="http://schemas.microsoft.com/office/drawing/2014/main" id="{4F4BF755-619B-07B7-0233-E125BCE2C3C9}"/>
              </a:ext>
            </a:extLst>
          </p:cNvPr>
          <p:cNvSpPr>
            <a:spLocks noGrp="1"/>
          </p:cNvSpPr>
          <p:nvPr>
            <p:ph type="pic" sz="quarter" idx="11"/>
          </p:nvPr>
        </p:nvSpPr>
        <p:spPr>
          <a:xfrm>
            <a:off x="0" y="0"/>
            <a:ext cx="5956300" cy="6858000"/>
          </a:xfrm>
        </p:spPr>
        <p:txBody>
          <a:bodyPr/>
          <a:lstStyle>
            <a:lvl1pPr>
              <a:defRPr b="0" i="0">
                <a:cs typeface="Poppins" pitchFamily="2" charset="77"/>
              </a:defRPr>
            </a:lvl1pPr>
          </a:lstStyle>
          <a:p>
            <a:r>
              <a:rPr lang="sv-SE"/>
              <a:t>Klicka på ikonen för att lägga till en bild</a:t>
            </a:r>
            <a:endParaRPr lang="en-US" dirty="0"/>
          </a:p>
        </p:txBody>
      </p:sp>
      <p:sp>
        <p:nvSpPr>
          <p:cNvPr id="9" name="Título 6">
            <a:extLst>
              <a:ext uri="{FF2B5EF4-FFF2-40B4-BE49-F238E27FC236}">
                <a16:creationId xmlns:a16="http://schemas.microsoft.com/office/drawing/2014/main" id="{9D434DC3-F612-2333-E96F-A0E4E33B068E}"/>
              </a:ext>
            </a:extLst>
          </p:cNvPr>
          <p:cNvSpPr>
            <a:spLocks noGrp="1"/>
          </p:cNvSpPr>
          <p:nvPr>
            <p:ph type="title" hasCustomPrompt="1"/>
          </p:nvPr>
        </p:nvSpPr>
        <p:spPr>
          <a:xfrm>
            <a:off x="6938574" y="532386"/>
            <a:ext cx="4249736" cy="961195"/>
          </a:xfrm>
        </p:spPr>
        <p:txBody>
          <a:bodyPr anchor="b"/>
          <a:lstStyle>
            <a:lvl1pPr>
              <a:lnSpc>
                <a:spcPct val="90000"/>
              </a:lnSpc>
              <a:defRPr b="1" i="0">
                <a:latin typeface="Poppins SemiBold" pitchFamily="2" charset="77"/>
                <a:cs typeface="Poppins SemiBold" pitchFamily="2" charset="77"/>
              </a:defRPr>
            </a:lvl1pPr>
          </a:lstStyle>
          <a:p>
            <a:r>
              <a:rPr lang="en-GB" noProof="0" dirty="0"/>
              <a:t>Title goes here</a:t>
            </a:r>
          </a:p>
        </p:txBody>
      </p:sp>
      <p:sp>
        <p:nvSpPr>
          <p:cNvPr id="10" name="Marcador de texto 9">
            <a:extLst>
              <a:ext uri="{FF2B5EF4-FFF2-40B4-BE49-F238E27FC236}">
                <a16:creationId xmlns:a16="http://schemas.microsoft.com/office/drawing/2014/main" id="{A481AA62-131D-90DD-3FE4-38D91391E8C3}"/>
              </a:ext>
            </a:extLst>
          </p:cNvPr>
          <p:cNvSpPr>
            <a:spLocks noGrp="1"/>
          </p:cNvSpPr>
          <p:nvPr>
            <p:ph type="body" sz="quarter" idx="13" hasCustomPrompt="1"/>
          </p:nvPr>
        </p:nvSpPr>
        <p:spPr>
          <a:xfrm>
            <a:off x="6938575" y="1712305"/>
            <a:ext cx="4249736" cy="533646"/>
          </a:xfrm>
        </p:spPr>
        <p:txBody>
          <a:bodyPr>
            <a:noAutofit/>
          </a:bodyPr>
          <a:lstStyle>
            <a:lvl1pPr marL="0" indent="0">
              <a:lnSpc>
                <a:spcPct val="90000"/>
              </a:lnSpc>
              <a:buNone/>
              <a:defRPr sz="20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4171587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graph">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20" name="Bildobjekt 19" descr="En bild som visar lila, violett, skärmbild, Färggrann&#10;&#10;Automatiskt genererad beskrivning">
            <a:extLst>
              <a:ext uri="{FF2B5EF4-FFF2-40B4-BE49-F238E27FC236}">
                <a16:creationId xmlns:a16="http://schemas.microsoft.com/office/drawing/2014/main" id="{EECCA949-5E43-9F1E-18D5-EC5A12F8EF2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7112"/>
          <a:stretch/>
        </p:blipFill>
        <p:spPr>
          <a:xfrm rot="10800000">
            <a:off x="64163" y="1016263"/>
            <a:ext cx="5990271" cy="5841737"/>
          </a:xfrm>
          <a:prstGeom prst="rect">
            <a:avLst/>
          </a:prstGeom>
        </p:spPr>
      </p:pic>
      <p:sp>
        <p:nvSpPr>
          <p:cNvPr id="3" name="Platshållare för text 7">
            <a:extLst>
              <a:ext uri="{FF2B5EF4-FFF2-40B4-BE49-F238E27FC236}">
                <a16:creationId xmlns:a16="http://schemas.microsoft.com/office/drawing/2014/main" id="{DEFCEB48-7876-2BF6-D0ED-251810C4E546}"/>
              </a:ext>
            </a:extLst>
          </p:cNvPr>
          <p:cNvSpPr>
            <a:spLocks noGrp="1"/>
          </p:cNvSpPr>
          <p:nvPr>
            <p:ph type="body" sz="quarter" idx="10" hasCustomPrompt="1"/>
          </p:nvPr>
        </p:nvSpPr>
        <p:spPr>
          <a:xfrm>
            <a:off x="6938575" y="2251577"/>
            <a:ext cx="4249736" cy="3263530"/>
          </a:xfrm>
        </p:spPr>
        <p:txBody>
          <a:bodyPr/>
          <a:lstStyle>
            <a:lvl1pPr marL="285750" indent="-285750">
              <a:buClr>
                <a:schemeClr val="accent1"/>
              </a:buClr>
              <a:buFont typeface="Arial" panose="020B0604020202020204" pitchFamily="34" charset="0"/>
              <a:buChar char="•"/>
              <a:defRPr sz="1600" b="0" i="0">
                <a:cs typeface="Poppins" pitchFamily="2" charset="77"/>
              </a:defRPr>
            </a:lvl1pPr>
            <a:lvl2pPr marL="628650" indent="-171450">
              <a:buClr>
                <a:schemeClr val="accent1"/>
              </a:buClr>
              <a:buFont typeface="Arial" panose="020B0604020202020204" pitchFamily="34" charset="0"/>
              <a:buChar char="•"/>
              <a:defRPr sz="1100"/>
            </a:lvl2pPr>
            <a:lvl3pPr marL="1085850" indent="-171450">
              <a:buClr>
                <a:schemeClr val="accent1"/>
              </a:buClr>
              <a:buFont typeface="Arial" panose="020B0604020202020204" pitchFamily="34" charset="0"/>
              <a:buChar char="•"/>
              <a:defRPr sz="1000"/>
            </a:lvl3pPr>
            <a:lvl4pPr marL="1543050" indent="-171450">
              <a:buClr>
                <a:schemeClr val="accent1"/>
              </a:buClr>
              <a:buFont typeface="Arial" panose="020B0604020202020204" pitchFamily="34" charset="0"/>
              <a:buChar char="•"/>
              <a:defRPr sz="1000"/>
            </a:lvl4pPr>
            <a:lvl5pPr marL="2000250" indent="-171450">
              <a:buClr>
                <a:schemeClr val="accent1"/>
              </a:buClr>
              <a:buFont typeface="Arial" panose="020B0604020202020204" pitchFamily="34" charset="0"/>
              <a:buChar char="•"/>
              <a:defRPr sz="1000"/>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endParaRPr lang="en-GB" noProof="0" dirty="0"/>
          </a:p>
          <a:p>
            <a:pPr lvl="0"/>
            <a:endParaRPr lang="en-GB" noProof="0" dirty="0"/>
          </a:p>
        </p:txBody>
      </p:sp>
      <p:pic>
        <p:nvPicPr>
          <p:cNvPr id="6" name="Gráfico 2">
            <a:extLst>
              <a:ext uri="{FF2B5EF4-FFF2-40B4-BE49-F238E27FC236}">
                <a16:creationId xmlns:a16="http://schemas.microsoft.com/office/drawing/2014/main" id="{E57FF43B-5D84-79D4-854E-78328879BCD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6785" y="268235"/>
            <a:ext cx="390476" cy="390476"/>
          </a:xfrm>
          <a:prstGeom prst="rect">
            <a:avLst/>
          </a:prstGeom>
        </p:spPr>
      </p:pic>
      <p:sp>
        <p:nvSpPr>
          <p:cNvPr id="5" name="Título 6">
            <a:extLst>
              <a:ext uri="{FF2B5EF4-FFF2-40B4-BE49-F238E27FC236}">
                <a16:creationId xmlns:a16="http://schemas.microsoft.com/office/drawing/2014/main" id="{06197C1C-51CB-76A1-BDEE-5949ACE18106}"/>
              </a:ext>
            </a:extLst>
          </p:cNvPr>
          <p:cNvSpPr>
            <a:spLocks noGrp="1"/>
          </p:cNvSpPr>
          <p:nvPr>
            <p:ph type="title" hasCustomPrompt="1"/>
          </p:nvPr>
        </p:nvSpPr>
        <p:spPr>
          <a:xfrm>
            <a:off x="6938575" y="1397472"/>
            <a:ext cx="4249736" cy="573369"/>
          </a:xfrm>
        </p:spPr>
        <p:txBody>
          <a:bodyPr anchor="ctr"/>
          <a:lstStyle>
            <a:lvl1pPr>
              <a:lnSpc>
                <a:spcPct val="90000"/>
              </a:lnSpc>
              <a:defRPr b="1" i="0">
                <a:latin typeface="Poppins SemiBold" pitchFamily="2" charset="77"/>
                <a:cs typeface="Poppins SemiBold" pitchFamily="2" charset="77"/>
              </a:defRPr>
            </a:lvl1pPr>
          </a:lstStyle>
          <a:p>
            <a:r>
              <a:rPr lang="en-GB" noProof="0" dirty="0"/>
              <a:t>Title goes here</a:t>
            </a:r>
          </a:p>
        </p:txBody>
      </p:sp>
    </p:spTree>
    <p:extLst>
      <p:ext uri="{BB962C8B-B14F-4D97-AF65-F5344CB8AC3E}">
        <p14:creationId xmlns:p14="http://schemas.microsoft.com/office/powerpoint/2010/main" val="3073626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graph 2">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8" name="Bildobjekt 7" descr="En bild som visar skärmbild, design, typografi&#10;&#10;Automatiskt genererad beskrivning">
            <a:extLst>
              <a:ext uri="{FF2B5EF4-FFF2-40B4-BE49-F238E27FC236}">
                <a16:creationId xmlns:a16="http://schemas.microsoft.com/office/drawing/2014/main" id="{5070EBB7-5708-B8E1-EED4-C515C54F4CC4}"/>
              </a:ext>
            </a:extLst>
          </p:cNvPr>
          <p:cNvPicPr>
            <a:picLocks noChangeAspect="1"/>
          </p:cNvPicPr>
          <p:nvPr userDrawn="1"/>
        </p:nvPicPr>
        <p:blipFill rotWithShape="1">
          <a:blip r:embed="rId2" cstate="screen">
            <a:alphaModFix amt="21000"/>
            <a:extLst>
              <a:ext uri="{28A0092B-C50C-407E-A947-70E740481C1C}">
                <a14:useLocalDpi xmlns:a14="http://schemas.microsoft.com/office/drawing/2010/main"/>
              </a:ext>
            </a:extLst>
          </a:blip>
          <a:srcRect/>
          <a:stretch/>
        </p:blipFill>
        <p:spPr>
          <a:xfrm rot="10800000">
            <a:off x="64162" y="1410282"/>
            <a:ext cx="5990271" cy="5447718"/>
          </a:xfrm>
          <a:prstGeom prst="rect">
            <a:avLst/>
          </a:prstGeom>
        </p:spPr>
      </p:pic>
      <p:sp>
        <p:nvSpPr>
          <p:cNvPr id="9" name="Título 6">
            <a:extLst>
              <a:ext uri="{FF2B5EF4-FFF2-40B4-BE49-F238E27FC236}">
                <a16:creationId xmlns:a16="http://schemas.microsoft.com/office/drawing/2014/main" id="{4E9069A6-E401-9EC4-33E2-B5E3829313D5}"/>
              </a:ext>
            </a:extLst>
          </p:cNvPr>
          <p:cNvSpPr>
            <a:spLocks noGrp="1"/>
          </p:cNvSpPr>
          <p:nvPr>
            <p:ph type="title" hasCustomPrompt="1"/>
          </p:nvPr>
        </p:nvSpPr>
        <p:spPr>
          <a:xfrm>
            <a:off x="6938575" y="1397472"/>
            <a:ext cx="4249736" cy="573369"/>
          </a:xfrm>
        </p:spPr>
        <p:txBody>
          <a:bodyPr anchor="ctr"/>
          <a:lstStyle>
            <a:lvl1pPr>
              <a:lnSpc>
                <a:spcPct val="90000"/>
              </a:lnSpc>
              <a:defRPr b="1" i="0">
                <a:latin typeface="Poppins SemiBold" pitchFamily="2" charset="77"/>
                <a:cs typeface="Poppins SemiBold" pitchFamily="2" charset="77"/>
              </a:defRPr>
            </a:lvl1pPr>
          </a:lstStyle>
          <a:p>
            <a:r>
              <a:rPr lang="en-GB" noProof="0" dirty="0"/>
              <a:t>Title goes here</a:t>
            </a:r>
          </a:p>
        </p:txBody>
      </p:sp>
      <p:sp>
        <p:nvSpPr>
          <p:cNvPr id="3" name="Platshållare för text 7">
            <a:extLst>
              <a:ext uri="{FF2B5EF4-FFF2-40B4-BE49-F238E27FC236}">
                <a16:creationId xmlns:a16="http://schemas.microsoft.com/office/drawing/2014/main" id="{32007959-FC18-C688-210C-E19F8230DCDE}"/>
              </a:ext>
            </a:extLst>
          </p:cNvPr>
          <p:cNvSpPr>
            <a:spLocks noGrp="1"/>
          </p:cNvSpPr>
          <p:nvPr>
            <p:ph type="body" sz="quarter" idx="10" hasCustomPrompt="1"/>
          </p:nvPr>
        </p:nvSpPr>
        <p:spPr>
          <a:xfrm>
            <a:off x="6938575" y="2251577"/>
            <a:ext cx="4249736" cy="3263530"/>
          </a:xfrm>
        </p:spPr>
        <p:txBody>
          <a:bodyPr/>
          <a:lstStyle>
            <a:lvl1pPr marL="285750" indent="-285750">
              <a:buClr>
                <a:schemeClr val="accent1"/>
              </a:buClr>
              <a:buFont typeface="Arial" panose="020B0604020202020204" pitchFamily="34" charset="0"/>
              <a:buChar char="•"/>
              <a:defRPr sz="1600" b="0" i="0">
                <a:cs typeface="Poppins" pitchFamily="2" charset="77"/>
              </a:defRPr>
            </a:lvl1pPr>
            <a:lvl2pPr marL="628650" indent="-171450">
              <a:buClr>
                <a:schemeClr val="accent1"/>
              </a:buClr>
              <a:buFont typeface="Arial" panose="020B0604020202020204" pitchFamily="34" charset="0"/>
              <a:buChar char="•"/>
              <a:defRPr sz="1100"/>
            </a:lvl2pPr>
            <a:lvl3pPr marL="1085850" indent="-171450">
              <a:buClr>
                <a:schemeClr val="accent1"/>
              </a:buClr>
              <a:buFont typeface="Arial" panose="020B0604020202020204" pitchFamily="34" charset="0"/>
              <a:buChar char="•"/>
              <a:defRPr sz="1000"/>
            </a:lvl3pPr>
            <a:lvl4pPr marL="1543050" indent="-171450">
              <a:buClr>
                <a:schemeClr val="accent1"/>
              </a:buClr>
              <a:buFont typeface="Arial" panose="020B0604020202020204" pitchFamily="34" charset="0"/>
              <a:buChar char="•"/>
              <a:defRPr sz="1000"/>
            </a:lvl4pPr>
            <a:lvl5pPr marL="2000250" indent="-171450">
              <a:buClr>
                <a:schemeClr val="accent1"/>
              </a:buClr>
              <a:buFont typeface="Arial" panose="020B0604020202020204" pitchFamily="34" charset="0"/>
              <a:buChar char="•"/>
              <a:defRPr sz="1000"/>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marL="285750" marR="0" lvl="0" indent="-285750" algn="l" defTabSz="914400" rtl="0" eaLnBrk="1" fontAlgn="auto" latinLnBrk="0" hangingPunct="1">
              <a:lnSpc>
                <a:spcPct val="140000"/>
              </a:lnSpc>
              <a:spcBef>
                <a:spcPts val="1000"/>
              </a:spcBef>
              <a:spcAft>
                <a:spcPts val="0"/>
              </a:spcAft>
              <a:buClr>
                <a:schemeClr val="accent1"/>
              </a:buClr>
              <a:buSzTx/>
              <a:buFont typeface="Arial" panose="020B0604020202020204" pitchFamily="34" charset="0"/>
              <a:buChar char="•"/>
              <a:tabLst/>
              <a:defRPr/>
            </a:pPr>
            <a:endParaRPr lang="en-GB" noProof="0" dirty="0"/>
          </a:p>
          <a:p>
            <a:pPr lvl="0"/>
            <a:endParaRPr lang="en-GB" noProof="0" dirty="0"/>
          </a:p>
        </p:txBody>
      </p:sp>
      <p:pic>
        <p:nvPicPr>
          <p:cNvPr id="4" name="Gráfico 2">
            <a:extLst>
              <a:ext uri="{FF2B5EF4-FFF2-40B4-BE49-F238E27FC236}">
                <a16:creationId xmlns:a16="http://schemas.microsoft.com/office/drawing/2014/main" id="{8331000B-6347-AFDB-228D-13317C8CAF2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6785" y="268235"/>
            <a:ext cx="390476" cy="390476"/>
          </a:xfrm>
          <a:prstGeom prst="rect">
            <a:avLst/>
          </a:prstGeom>
        </p:spPr>
      </p:pic>
    </p:spTree>
    <p:extLst>
      <p:ext uri="{BB962C8B-B14F-4D97-AF65-F5344CB8AC3E}">
        <p14:creationId xmlns:p14="http://schemas.microsoft.com/office/powerpoint/2010/main" val="390859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boxes light">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97A3DB5-5F12-121D-A3DD-3FDEFD607B78}"/>
              </a:ext>
            </a:extLst>
          </p:cNvPr>
          <p:cNvSpPr/>
          <p:nvPr userDrawn="1"/>
        </p:nvSpPr>
        <p:spPr>
          <a:xfrm rot="16200000">
            <a:off x="2666999" y="-2667008"/>
            <a:ext cx="6858003" cy="1219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4" name="Rectángulo 2">
            <a:extLst>
              <a:ext uri="{FF2B5EF4-FFF2-40B4-BE49-F238E27FC236}">
                <a16:creationId xmlns:a16="http://schemas.microsoft.com/office/drawing/2014/main" id="{1083A203-5354-E425-3354-807DE7FB3BFF}"/>
              </a:ext>
            </a:extLst>
          </p:cNvPr>
          <p:cNvSpPr/>
          <p:nvPr userDrawn="1"/>
        </p:nvSpPr>
        <p:spPr>
          <a:xfrm rot="16200000">
            <a:off x="2667003" y="-2667003"/>
            <a:ext cx="6857994" cy="12192000"/>
          </a:xfrm>
          <a:prstGeom prst="rect">
            <a:avLst/>
          </a:prstGeom>
          <a:solidFill>
            <a:schemeClr val="bg2">
              <a:alpha val="92048"/>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b="0" i="0" noProof="0" dirty="0">
              <a:latin typeface="Poppins" pitchFamily="2" charset="77"/>
            </a:endParaRPr>
          </a:p>
        </p:txBody>
      </p:sp>
      <p:sp>
        <p:nvSpPr>
          <p:cNvPr id="26" name="Bild 20">
            <a:extLst>
              <a:ext uri="{FF2B5EF4-FFF2-40B4-BE49-F238E27FC236}">
                <a16:creationId xmlns:a16="http://schemas.microsoft.com/office/drawing/2014/main" id="{17E4A739-ED43-2AEB-5C3F-D2891580C4F0}"/>
              </a:ext>
            </a:extLst>
          </p:cNvPr>
          <p:cNvSpPr/>
          <p:nvPr/>
        </p:nvSpPr>
        <p:spPr>
          <a:xfrm>
            <a:off x="2042557" y="0"/>
            <a:ext cx="10149443" cy="6859379"/>
          </a:xfrm>
          <a:custGeom>
            <a:avLst/>
            <a:gdLst>
              <a:gd name="connsiteX0" fmla="*/ 9011380 w 10224032"/>
              <a:gd name="connsiteY0" fmla="*/ 0 h 6909789"/>
              <a:gd name="connsiteX1" fmla="*/ 6353713 w 10224032"/>
              <a:gd name="connsiteY1" fmla="*/ 3970816 h 6909789"/>
              <a:gd name="connsiteX2" fmla="*/ 0 w 10224032"/>
              <a:gd name="connsiteY2" fmla="*/ 6909790 h 6909789"/>
              <a:gd name="connsiteX3" fmla="*/ 10224032 w 10224032"/>
              <a:gd name="connsiteY3" fmla="*/ 6909790 h 6909789"/>
              <a:gd name="connsiteX4" fmla="*/ 10224032 w 10224032"/>
              <a:gd name="connsiteY4" fmla="*/ 0 h 6909789"/>
              <a:gd name="connsiteX5" fmla="*/ 9018642 w 10224032"/>
              <a:gd name="connsiteY5" fmla="*/ 0 h 6909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4032" h="6909789">
                <a:moveTo>
                  <a:pt x="9011380" y="0"/>
                </a:moveTo>
                <a:cubicBezTo>
                  <a:pt x="8633789" y="953565"/>
                  <a:pt x="7704331" y="2682792"/>
                  <a:pt x="6353713" y="3970816"/>
                </a:cubicBezTo>
                <a:cubicBezTo>
                  <a:pt x="3979240" y="6226638"/>
                  <a:pt x="1067424" y="6760350"/>
                  <a:pt x="0" y="6909790"/>
                </a:cubicBezTo>
                <a:lnTo>
                  <a:pt x="10224032" y="6909790"/>
                </a:lnTo>
                <a:lnTo>
                  <a:pt x="10224032" y="0"/>
                </a:lnTo>
                <a:cubicBezTo>
                  <a:pt x="10224032" y="0"/>
                  <a:pt x="9018642" y="0"/>
                  <a:pt x="9018642" y="0"/>
                </a:cubicBezTo>
                <a:close/>
              </a:path>
            </a:pathLst>
          </a:custGeom>
          <a:solidFill>
            <a:schemeClr val="bg1">
              <a:alpha val="43000"/>
            </a:schemeClr>
          </a:solidFill>
          <a:ln w="0" cap="flat">
            <a:solidFill>
              <a:schemeClr val="bg1"/>
            </a:solidFill>
            <a:prstDash val="solid"/>
            <a:miter/>
          </a:ln>
        </p:spPr>
        <p:txBody>
          <a:bodyPr rtlCol="0" anchor="ctr"/>
          <a:lstStyle/>
          <a:p>
            <a:endParaRPr lang="en-US" b="0" i="0" dirty="0">
              <a:latin typeface="Poppins" pitchFamily="2" charset="77"/>
            </a:endParaRPr>
          </a:p>
        </p:txBody>
      </p:sp>
      <p:sp>
        <p:nvSpPr>
          <p:cNvPr id="7" name="Título 6">
            <a:extLst>
              <a:ext uri="{FF2B5EF4-FFF2-40B4-BE49-F238E27FC236}">
                <a16:creationId xmlns:a16="http://schemas.microsoft.com/office/drawing/2014/main" id="{6FD18B96-E424-9A58-00A9-161577AB0B4F}"/>
              </a:ext>
            </a:extLst>
          </p:cNvPr>
          <p:cNvSpPr>
            <a:spLocks noGrp="1"/>
          </p:cNvSpPr>
          <p:nvPr>
            <p:ph type="title" hasCustomPrompt="1"/>
          </p:nvPr>
        </p:nvSpPr>
        <p:spPr>
          <a:xfrm>
            <a:off x="1595419" y="1001141"/>
            <a:ext cx="8728024" cy="564923"/>
          </a:xfrm>
        </p:spPr>
        <p:txBody>
          <a:bodyPr anchor="ctr"/>
          <a:lstStyle>
            <a:lvl1pPr>
              <a:lnSpc>
                <a:spcPct val="100000"/>
              </a:lnSpc>
              <a:defRPr b="1" i="0">
                <a:latin typeface="Poppins SemiBold" pitchFamily="2" charset="77"/>
                <a:cs typeface="Poppins SemiBold" pitchFamily="2" charset="77"/>
              </a:defRPr>
            </a:lvl1pPr>
          </a:lstStyle>
          <a:p>
            <a:r>
              <a:rPr lang="en-GB" noProof="0" dirty="0"/>
              <a:t>Title goes here</a:t>
            </a:r>
          </a:p>
        </p:txBody>
      </p:sp>
      <p:sp>
        <p:nvSpPr>
          <p:cNvPr id="22" name="Marcador de texto 21">
            <a:extLst>
              <a:ext uri="{FF2B5EF4-FFF2-40B4-BE49-F238E27FC236}">
                <a16:creationId xmlns:a16="http://schemas.microsoft.com/office/drawing/2014/main" id="{7116DB15-E148-E37E-758D-ADF23D245D4A}"/>
              </a:ext>
            </a:extLst>
          </p:cNvPr>
          <p:cNvSpPr>
            <a:spLocks noGrp="1"/>
          </p:cNvSpPr>
          <p:nvPr>
            <p:ph type="body" sz="quarter" idx="17" hasCustomPrompt="1"/>
          </p:nvPr>
        </p:nvSpPr>
        <p:spPr>
          <a:xfrm>
            <a:off x="1595419" y="2567823"/>
            <a:ext cx="3943989" cy="1160748"/>
          </a:xfrm>
        </p:spPr>
        <p:txBody>
          <a:bodyPr/>
          <a:lstStyle>
            <a:lvl1pPr marL="0" indent="0">
              <a:buNone/>
              <a:defRPr sz="1100" b="0" i="0">
                <a:cs typeface="Poppins" pitchFamily="2" charset="77"/>
              </a:defRPr>
            </a:lvl1pPr>
            <a:lvl2pPr marL="457200" indent="0">
              <a:buNone/>
              <a:defRPr sz="1000" b="0" i="0">
                <a:cs typeface="Poppins" pitchFamily="2" charset="77"/>
              </a:defRPr>
            </a:lvl2pPr>
            <a:lvl3pPr marL="914400" indent="0">
              <a:buNone/>
              <a:defRPr sz="900" b="0" i="0">
                <a:cs typeface="Poppins" pitchFamily="2" charset="77"/>
              </a:defRPr>
            </a:lvl3pPr>
            <a:lvl4pPr marL="1371600" indent="0">
              <a:buNone/>
              <a:defRPr sz="900" b="0" i="0">
                <a:cs typeface="Poppins" pitchFamily="2" charset="77"/>
              </a:defRPr>
            </a:lvl4pPr>
            <a:lvl5pPr marL="1828800" indent="0">
              <a:buNone/>
              <a:defRPr sz="900"/>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p:txBody>
      </p:sp>
      <p:sp>
        <p:nvSpPr>
          <p:cNvPr id="5" name="Marcador de texto 21">
            <a:extLst>
              <a:ext uri="{FF2B5EF4-FFF2-40B4-BE49-F238E27FC236}">
                <a16:creationId xmlns:a16="http://schemas.microsoft.com/office/drawing/2014/main" id="{F615435F-54AC-D073-0AD9-D55EDEF41242}"/>
              </a:ext>
            </a:extLst>
          </p:cNvPr>
          <p:cNvSpPr>
            <a:spLocks noGrp="1"/>
          </p:cNvSpPr>
          <p:nvPr>
            <p:ph type="body" sz="quarter" idx="19" hasCustomPrompt="1"/>
          </p:nvPr>
        </p:nvSpPr>
        <p:spPr>
          <a:xfrm>
            <a:off x="1595419" y="2035817"/>
            <a:ext cx="3943989" cy="371061"/>
          </a:xfrm>
        </p:spPr>
        <p:txBody>
          <a:bodyPr anchor="ctr"/>
          <a:lstStyle>
            <a:lvl1pPr marL="0" indent="0">
              <a:lnSpc>
                <a:spcPct val="100000"/>
              </a:lnSpc>
              <a:buNone/>
              <a:defRPr sz="1800" b="0" i="0">
                <a:latin typeface="Poppins Medium" pitchFamily="2" charset="77"/>
                <a:cs typeface="Poppins Medium" pitchFamily="2" charset="77"/>
              </a:defRPr>
            </a:lvl1pPr>
            <a:lvl2pPr marL="457200" indent="0">
              <a:buNone/>
              <a:defRPr sz="1000"/>
            </a:lvl2pPr>
            <a:lvl3pPr marL="914400" indent="0">
              <a:buNone/>
              <a:defRPr sz="900"/>
            </a:lvl3pPr>
            <a:lvl4pPr marL="1371600" indent="0">
              <a:buNone/>
              <a:defRPr sz="900"/>
            </a:lvl4pPr>
            <a:lvl5pPr marL="1828800" indent="0">
              <a:buNone/>
              <a:defRPr sz="900"/>
            </a:lvl5pPr>
          </a:lstStyle>
          <a:p>
            <a:pPr lvl="0"/>
            <a:r>
              <a:rPr lang="en-GB" noProof="0" dirty="0"/>
              <a:t>Title</a:t>
            </a:r>
          </a:p>
        </p:txBody>
      </p:sp>
      <p:sp>
        <p:nvSpPr>
          <p:cNvPr id="6" name="Marcador de texto 21">
            <a:extLst>
              <a:ext uri="{FF2B5EF4-FFF2-40B4-BE49-F238E27FC236}">
                <a16:creationId xmlns:a16="http://schemas.microsoft.com/office/drawing/2014/main" id="{E426A81F-052B-3D5E-93E0-72AEFC742092}"/>
              </a:ext>
            </a:extLst>
          </p:cNvPr>
          <p:cNvSpPr>
            <a:spLocks noGrp="1"/>
          </p:cNvSpPr>
          <p:nvPr>
            <p:ph type="body" sz="quarter" idx="20" hasCustomPrompt="1"/>
          </p:nvPr>
        </p:nvSpPr>
        <p:spPr>
          <a:xfrm>
            <a:off x="1595419" y="4608658"/>
            <a:ext cx="3943989" cy="1160748"/>
          </a:xfrm>
        </p:spPr>
        <p:txBody>
          <a:bodyPr/>
          <a:lstStyle>
            <a:lvl1pPr marL="0" indent="0">
              <a:buNone/>
              <a:defRPr sz="1100" b="0" i="0">
                <a:cs typeface="Poppins" pitchFamily="2" charset="77"/>
              </a:defRPr>
            </a:lvl1pPr>
            <a:lvl2pPr marL="457200" indent="0">
              <a:buNone/>
              <a:defRPr sz="1000" b="0" i="0">
                <a:cs typeface="Poppins" pitchFamily="2" charset="77"/>
              </a:defRPr>
            </a:lvl2pPr>
            <a:lvl3pPr marL="914400" indent="0">
              <a:buNone/>
              <a:defRPr sz="900" b="0" i="0">
                <a:cs typeface="Poppins" pitchFamily="2" charset="77"/>
              </a:defRPr>
            </a:lvl3pPr>
            <a:lvl4pPr marL="1371600" indent="0">
              <a:buNone/>
              <a:defRPr sz="900" b="0" i="0">
                <a:cs typeface="Poppins" pitchFamily="2" charset="77"/>
              </a:defRPr>
            </a:lvl4pPr>
            <a:lvl5pPr marL="1828800" indent="0">
              <a:buNone/>
              <a:defRPr sz="900"/>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p:txBody>
      </p:sp>
      <p:sp>
        <p:nvSpPr>
          <p:cNvPr id="8" name="Marcador de texto 21">
            <a:extLst>
              <a:ext uri="{FF2B5EF4-FFF2-40B4-BE49-F238E27FC236}">
                <a16:creationId xmlns:a16="http://schemas.microsoft.com/office/drawing/2014/main" id="{05453868-B618-9E87-D807-F4FECE26AB0A}"/>
              </a:ext>
            </a:extLst>
          </p:cNvPr>
          <p:cNvSpPr>
            <a:spLocks noGrp="1"/>
          </p:cNvSpPr>
          <p:nvPr>
            <p:ph type="body" sz="quarter" idx="21" hasCustomPrompt="1"/>
          </p:nvPr>
        </p:nvSpPr>
        <p:spPr>
          <a:xfrm>
            <a:off x="1595419" y="4076652"/>
            <a:ext cx="3943989" cy="371061"/>
          </a:xfrm>
        </p:spPr>
        <p:txBody>
          <a:bodyPr anchor="ctr"/>
          <a:lstStyle>
            <a:lvl1pPr marL="0" indent="0">
              <a:lnSpc>
                <a:spcPct val="100000"/>
              </a:lnSpc>
              <a:buNone/>
              <a:defRPr sz="1800" b="0" i="0">
                <a:latin typeface="Poppins Medium" pitchFamily="2" charset="77"/>
                <a:cs typeface="Poppins Medium" pitchFamily="2" charset="77"/>
              </a:defRPr>
            </a:lvl1pPr>
            <a:lvl2pPr marL="457200" indent="0">
              <a:buNone/>
              <a:defRPr sz="1000"/>
            </a:lvl2pPr>
            <a:lvl3pPr marL="914400" indent="0">
              <a:buNone/>
              <a:defRPr sz="900"/>
            </a:lvl3pPr>
            <a:lvl4pPr marL="1371600" indent="0">
              <a:buNone/>
              <a:defRPr sz="900"/>
            </a:lvl4pPr>
            <a:lvl5pPr marL="1828800" indent="0">
              <a:buNone/>
              <a:defRPr sz="900"/>
            </a:lvl5pPr>
          </a:lstStyle>
          <a:p>
            <a:pPr lvl="0"/>
            <a:r>
              <a:rPr lang="en-GB" noProof="0" dirty="0"/>
              <a:t>Title</a:t>
            </a:r>
          </a:p>
        </p:txBody>
      </p:sp>
      <p:sp>
        <p:nvSpPr>
          <p:cNvPr id="10" name="Marcador de texto 21">
            <a:extLst>
              <a:ext uri="{FF2B5EF4-FFF2-40B4-BE49-F238E27FC236}">
                <a16:creationId xmlns:a16="http://schemas.microsoft.com/office/drawing/2014/main" id="{D9D26FC9-72E2-FAB6-FD26-E7F7A573E76A}"/>
              </a:ext>
            </a:extLst>
          </p:cNvPr>
          <p:cNvSpPr>
            <a:spLocks noGrp="1"/>
          </p:cNvSpPr>
          <p:nvPr>
            <p:ph type="body" sz="quarter" idx="22" hasCustomPrompt="1"/>
          </p:nvPr>
        </p:nvSpPr>
        <p:spPr>
          <a:xfrm>
            <a:off x="6379454" y="2567823"/>
            <a:ext cx="3943989" cy="1160748"/>
          </a:xfrm>
        </p:spPr>
        <p:txBody>
          <a:bodyPr/>
          <a:lstStyle>
            <a:lvl1pPr marL="0" indent="0">
              <a:buNone/>
              <a:defRPr sz="1100" b="0" i="0">
                <a:cs typeface="Poppins" pitchFamily="2" charset="77"/>
              </a:defRPr>
            </a:lvl1pPr>
            <a:lvl2pPr marL="457200" indent="0">
              <a:buNone/>
              <a:defRPr sz="1000" b="0" i="0">
                <a:cs typeface="Poppins" pitchFamily="2" charset="77"/>
              </a:defRPr>
            </a:lvl2pPr>
            <a:lvl3pPr marL="914400" indent="0">
              <a:buNone/>
              <a:defRPr sz="900" b="0" i="0">
                <a:cs typeface="Poppins" pitchFamily="2" charset="77"/>
              </a:defRPr>
            </a:lvl3pPr>
            <a:lvl4pPr marL="1371600" indent="0">
              <a:buNone/>
              <a:defRPr sz="900" b="0" i="0">
                <a:cs typeface="Poppins" pitchFamily="2" charset="77"/>
              </a:defRPr>
            </a:lvl4pPr>
            <a:lvl5pPr marL="1828800" indent="0">
              <a:buNone/>
              <a:defRPr sz="900"/>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p:txBody>
      </p:sp>
      <p:sp>
        <p:nvSpPr>
          <p:cNvPr id="11" name="Marcador de texto 21">
            <a:extLst>
              <a:ext uri="{FF2B5EF4-FFF2-40B4-BE49-F238E27FC236}">
                <a16:creationId xmlns:a16="http://schemas.microsoft.com/office/drawing/2014/main" id="{6D62BFEE-F361-A322-3EC1-B91C4217C6AD}"/>
              </a:ext>
            </a:extLst>
          </p:cNvPr>
          <p:cNvSpPr>
            <a:spLocks noGrp="1"/>
          </p:cNvSpPr>
          <p:nvPr>
            <p:ph type="body" sz="quarter" idx="23" hasCustomPrompt="1"/>
          </p:nvPr>
        </p:nvSpPr>
        <p:spPr>
          <a:xfrm>
            <a:off x="6379454" y="2035817"/>
            <a:ext cx="3943989" cy="371061"/>
          </a:xfrm>
        </p:spPr>
        <p:txBody>
          <a:bodyPr anchor="ctr"/>
          <a:lstStyle>
            <a:lvl1pPr marL="0" indent="0">
              <a:lnSpc>
                <a:spcPct val="100000"/>
              </a:lnSpc>
              <a:buNone/>
              <a:defRPr sz="1800" b="0" i="0">
                <a:latin typeface="Poppins Medium" pitchFamily="2" charset="77"/>
                <a:cs typeface="Poppins Medium" pitchFamily="2" charset="77"/>
              </a:defRPr>
            </a:lvl1pPr>
            <a:lvl2pPr marL="457200" indent="0">
              <a:buNone/>
              <a:defRPr sz="1000"/>
            </a:lvl2pPr>
            <a:lvl3pPr marL="914400" indent="0">
              <a:buNone/>
              <a:defRPr sz="900"/>
            </a:lvl3pPr>
            <a:lvl4pPr marL="1371600" indent="0">
              <a:buNone/>
              <a:defRPr sz="900"/>
            </a:lvl4pPr>
            <a:lvl5pPr marL="1828800" indent="0">
              <a:buNone/>
              <a:defRPr sz="900"/>
            </a:lvl5pPr>
          </a:lstStyle>
          <a:p>
            <a:pPr lvl="0"/>
            <a:r>
              <a:rPr lang="en-GB" noProof="0" dirty="0"/>
              <a:t>Title</a:t>
            </a:r>
          </a:p>
        </p:txBody>
      </p:sp>
      <p:sp>
        <p:nvSpPr>
          <p:cNvPr id="12" name="Marcador de texto 21">
            <a:extLst>
              <a:ext uri="{FF2B5EF4-FFF2-40B4-BE49-F238E27FC236}">
                <a16:creationId xmlns:a16="http://schemas.microsoft.com/office/drawing/2014/main" id="{2B2A2903-6A05-1ADD-594A-2741E3A9E707}"/>
              </a:ext>
            </a:extLst>
          </p:cNvPr>
          <p:cNvSpPr>
            <a:spLocks noGrp="1"/>
          </p:cNvSpPr>
          <p:nvPr>
            <p:ph type="body" sz="quarter" idx="24" hasCustomPrompt="1"/>
          </p:nvPr>
        </p:nvSpPr>
        <p:spPr>
          <a:xfrm>
            <a:off x="6379454" y="4608658"/>
            <a:ext cx="3943989" cy="1160748"/>
          </a:xfrm>
        </p:spPr>
        <p:txBody>
          <a:bodyPr/>
          <a:lstStyle>
            <a:lvl1pPr marL="0" indent="0">
              <a:buNone/>
              <a:defRPr sz="1100" b="0" i="0">
                <a:cs typeface="Poppins" pitchFamily="2" charset="77"/>
              </a:defRPr>
            </a:lvl1pPr>
            <a:lvl2pPr marL="457200" indent="0">
              <a:buNone/>
              <a:defRPr sz="1000" b="0" i="0">
                <a:cs typeface="Poppins" pitchFamily="2" charset="77"/>
              </a:defRPr>
            </a:lvl2pPr>
            <a:lvl3pPr marL="914400" indent="0">
              <a:buNone/>
              <a:defRPr sz="900" b="0" i="0">
                <a:cs typeface="Poppins" pitchFamily="2" charset="77"/>
              </a:defRPr>
            </a:lvl3pPr>
            <a:lvl4pPr marL="1371600" indent="0">
              <a:buNone/>
              <a:defRPr sz="900" b="0" i="0">
                <a:cs typeface="Poppins" pitchFamily="2" charset="77"/>
              </a:defRPr>
            </a:lvl4pPr>
            <a:lvl5pPr marL="1828800" indent="0">
              <a:buNone/>
              <a:defRPr sz="900"/>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p:txBody>
      </p:sp>
      <p:sp>
        <p:nvSpPr>
          <p:cNvPr id="13" name="Marcador de texto 21">
            <a:extLst>
              <a:ext uri="{FF2B5EF4-FFF2-40B4-BE49-F238E27FC236}">
                <a16:creationId xmlns:a16="http://schemas.microsoft.com/office/drawing/2014/main" id="{8FE6FBBF-41FC-2677-2590-4DC44EDB9752}"/>
              </a:ext>
            </a:extLst>
          </p:cNvPr>
          <p:cNvSpPr>
            <a:spLocks noGrp="1"/>
          </p:cNvSpPr>
          <p:nvPr>
            <p:ph type="body" sz="quarter" idx="25" hasCustomPrompt="1"/>
          </p:nvPr>
        </p:nvSpPr>
        <p:spPr>
          <a:xfrm>
            <a:off x="6379454" y="4076652"/>
            <a:ext cx="3943989" cy="371061"/>
          </a:xfrm>
        </p:spPr>
        <p:txBody>
          <a:bodyPr anchor="ctr"/>
          <a:lstStyle>
            <a:lvl1pPr marL="0" indent="0">
              <a:lnSpc>
                <a:spcPct val="100000"/>
              </a:lnSpc>
              <a:buNone/>
              <a:defRPr sz="1800" b="0" i="0">
                <a:latin typeface="Poppins Medium" pitchFamily="2" charset="77"/>
                <a:cs typeface="Poppins Medium" pitchFamily="2" charset="77"/>
              </a:defRPr>
            </a:lvl1pPr>
            <a:lvl2pPr marL="457200" indent="0">
              <a:buNone/>
              <a:defRPr sz="1000"/>
            </a:lvl2pPr>
            <a:lvl3pPr marL="914400" indent="0">
              <a:buNone/>
              <a:defRPr sz="900"/>
            </a:lvl3pPr>
            <a:lvl4pPr marL="1371600" indent="0">
              <a:buNone/>
              <a:defRPr sz="900"/>
            </a:lvl4pPr>
            <a:lvl5pPr marL="1828800" indent="0">
              <a:buNone/>
              <a:defRPr sz="900"/>
            </a:lvl5pPr>
          </a:lstStyle>
          <a:p>
            <a:pPr lvl="0"/>
            <a:r>
              <a:rPr lang="en-GB" noProof="0" dirty="0"/>
              <a:t>Title</a:t>
            </a:r>
          </a:p>
        </p:txBody>
      </p:sp>
      <p:pic>
        <p:nvPicPr>
          <p:cNvPr id="3" name="Gráfico 2">
            <a:extLst>
              <a:ext uri="{FF2B5EF4-FFF2-40B4-BE49-F238E27FC236}">
                <a16:creationId xmlns:a16="http://schemas.microsoft.com/office/drawing/2014/main" id="{43943899-79A6-15A7-BB53-CE66F27272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Tree>
    <p:extLst>
      <p:ext uri="{BB962C8B-B14F-4D97-AF65-F5344CB8AC3E}">
        <p14:creationId xmlns:p14="http://schemas.microsoft.com/office/powerpoint/2010/main" val="508795284"/>
      </p:ext>
    </p:extLst>
  </p:cSld>
  <p:clrMapOvr>
    <a:masterClrMapping/>
  </p:clrMapOvr>
  <p:extLst>
    <p:ext uri="{DCECCB84-F9BA-43D5-87BE-67443E8EF086}">
      <p15:sldGuideLst xmlns:p15="http://schemas.microsoft.com/office/powerpoint/2012/main">
        <p15:guide id="2" pos="3931"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mpty text slide 2">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9" name="Gráfico 1">
            <a:extLst>
              <a:ext uri="{FF2B5EF4-FFF2-40B4-BE49-F238E27FC236}">
                <a16:creationId xmlns:a16="http://schemas.microsoft.com/office/drawing/2014/main" id="{BD9F78E1-74FD-5D72-B035-1A170F6A73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7608" y="268235"/>
            <a:ext cx="390476" cy="390476"/>
          </a:xfrm>
          <a:prstGeom prst="rect">
            <a:avLst/>
          </a:prstGeom>
        </p:spPr>
      </p:pic>
      <p:pic>
        <p:nvPicPr>
          <p:cNvPr id="2" name="Bildobjekt 1" descr="En bild som visar Syrenfärg, lila, Magenta, violett&#10;&#10;AI-genererat innehåll kan vara felaktigt.">
            <a:extLst>
              <a:ext uri="{FF2B5EF4-FFF2-40B4-BE49-F238E27FC236}">
                <a16:creationId xmlns:a16="http://schemas.microsoft.com/office/drawing/2014/main" id="{419F28E5-5392-566E-3F29-DF8045C4A365}"/>
              </a:ext>
            </a:extLst>
          </p:cNvPr>
          <p:cNvPicPr>
            <a:picLocks noChangeAspect="1"/>
          </p:cNvPicPr>
          <p:nvPr userDrawn="1"/>
        </p:nvPicPr>
        <p:blipFill>
          <a:blip r:embed="rId3"/>
          <a:srcRect r="2319" b="17144"/>
          <a:stretch>
            <a:fillRect/>
          </a:stretch>
        </p:blipFill>
        <p:spPr>
          <a:xfrm>
            <a:off x="4599910" y="1670539"/>
            <a:ext cx="7592090" cy="5187461"/>
          </a:xfrm>
          <a:prstGeom prst="rect">
            <a:avLst/>
          </a:prstGeom>
        </p:spPr>
      </p:pic>
      <p:sp>
        <p:nvSpPr>
          <p:cNvPr id="10" name="Título 6">
            <a:extLst>
              <a:ext uri="{FF2B5EF4-FFF2-40B4-BE49-F238E27FC236}">
                <a16:creationId xmlns:a16="http://schemas.microsoft.com/office/drawing/2014/main" id="{A23DCF3A-3D0F-8C9B-D117-67140B2B9C58}"/>
              </a:ext>
            </a:extLst>
          </p:cNvPr>
          <p:cNvSpPr>
            <a:spLocks noGrp="1"/>
          </p:cNvSpPr>
          <p:nvPr>
            <p:ph type="title" hasCustomPrompt="1"/>
          </p:nvPr>
        </p:nvSpPr>
        <p:spPr>
          <a:xfrm>
            <a:off x="1220787" y="920679"/>
            <a:ext cx="3802317" cy="961195"/>
          </a:xfrm>
        </p:spPr>
        <p:txBody>
          <a:bodyPr anchor="b"/>
          <a:lstStyle>
            <a:lvl1pPr>
              <a:lnSpc>
                <a:spcPct val="90000"/>
              </a:lnSpc>
              <a:defRPr b="1" i="0">
                <a:solidFill>
                  <a:schemeClr val="bg1"/>
                </a:solidFill>
                <a:latin typeface="Poppins SemiBold" pitchFamily="2" charset="77"/>
                <a:cs typeface="Poppins SemiBold" pitchFamily="2" charset="77"/>
              </a:defRPr>
            </a:lvl1pPr>
          </a:lstStyle>
          <a:p>
            <a:r>
              <a:rPr lang="en-GB" noProof="0" dirty="0"/>
              <a:t>Title goes here in one or two lines</a:t>
            </a:r>
          </a:p>
        </p:txBody>
      </p:sp>
      <p:sp>
        <p:nvSpPr>
          <p:cNvPr id="11" name="Platshållare för text 7">
            <a:extLst>
              <a:ext uri="{FF2B5EF4-FFF2-40B4-BE49-F238E27FC236}">
                <a16:creationId xmlns:a16="http://schemas.microsoft.com/office/drawing/2014/main" id="{8065F536-223D-9A56-9D05-A441C7C76790}"/>
              </a:ext>
            </a:extLst>
          </p:cNvPr>
          <p:cNvSpPr>
            <a:spLocks noGrp="1"/>
          </p:cNvSpPr>
          <p:nvPr>
            <p:ph type="body" sz="quarter" idx="11" hasCustomPrompt="1"/>
          </p:nvPr>
        </p:nvSpPr>
        <p:spPr>
          <a:xfrm>
            <a:off x="1220789" y="2091759"/>
            <a:ext cx="3802315" cy="3845561"/>
          </a:xfrm>
        </p:spPr>
        <p:txBody>
          <a:bodyPr/>
          <a:lstStyle>
            <a:lvl1pPr marL="285750" indent="-285750">
              <a:buClr>
                <a:schemeClr val="accent2"/>
              </a:buClr>
              <a:buFont typeface="Arial" panose="020B0604020202020204" pitchFamily="34" charset="0"/>
              <a:buChar char="•"/>
              <a:defRPr sz="1400" b="0" i="0">
                <a:solidFill>
                  <a:schemeClr val="bg1"/>
                </a:solidFill>
                <a:cs typeface="Poppins" pitchFamily="2" charset="77"/>
              </a:defRPr>
            </a:lvl1pPr>
            <a:lvl2pPr marL="628650" indent="-171450">
              <a:buClr>
                <a:schemeClr val="accent2"/>
              </a:buClr>
              <a:buFont typeface="Arial" panose="020B0604020202020204" pitchFamily="34" charset="0"/>
              <a:buChar char="•"/>
              <a:defRPr sz="1100" b="0" i="0">
                <a:solidFill>
                  <a:schemeClr val="bg1"/>
                </a:solidFill>
                <a:cs typeface="Poppins" pitchFamily="2" charset="77"/>
              </a:defRPr>
            </a:lvl2pPr>
            <a:lvl3pPr marL="1085850" indent="-171450">
              <a:buClr>
                <a:schemeClr val="accent2"/>
              </a:buClr>
              <a:buFont typeface="Arial" panose="020B0604020202020204" pitchFamily="34" charset="0"/>
              <a:buChar char="•"/>
              <a:defRPr sz="1000" b="0" i="0">
                <a:solidFill>
                  <a:schemeClr val="bg1"/>
                </a:solidFill>
                <a:cs typeface="Poppins" pitchFamily="2" charset="77"/>
              </a:defRPr>
            </a:lvl3pPr>
            <a:lvl4pPr marL="1543050" indent="-171450">
              <a:buClr>
                <a:schemeClr val="accent2"/>
              </a:buClr>
              <a:buFont typeface="Arial" panose="020B0604020202020204" pitchFamily="34" charset="0"/>
              <a:buChar char="•"/>
              <a:defRPr sz="1000" b="0" i="0">
                <a:solidFill>
                  <a:schemeClr val="bg1"/>
                </a:solidFill>
                <a:cs typeface="Poppins" pitchFamily="2" charset="77"/>
              </a:defRPr>
            </a:lvl4pPr>
            <a:lvl5pPr marL="2000250" indent="-171450">
              <a:buClr>
                <a:schemeClr val="accent2"/>
              </a:buClr>
              <a:buFont typeface="Arial" panose="020B0604020202020204" pitchFamily="34" charset="0"/>
              <a:buChar char="•"/>
              <a:defRPr sz="1000" b="0" i="0">
                <a:solidFill>
                  <a:schemeClr val="bg1"/>
                </a:solidFill>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Tree>
    <p:extLst>
      <p:ext uri="{BB962C8B-B14F-4D97-AF65-F5344CB8AC3E}">
        <p14:creationId xmlns:p14="http://schemas.microsoft.com/office/powerpoint/2010/main" val="3834493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empty text slide 2">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9" name="Gráfico 1">
            <a:extLst>
              <a:ext uri="{FF2B5EF4-FFF2-40B4-BE49-F238E27FC236}">
                <a16:creationId xmlns:a16="http://schemas.microsoft.com/office/drawing/2014/main" id="{BD9F78E1-74FD-5D72-B035-1A170F6A732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7608" y="268235"/>
            <a:ext cx="390476" cy="390476"/>
          </a:xfrm>
          <a:prstGeom prst="rect">
            <a:avLst/>
          </a:prstGeom>
        </p:spPr>
      </p:pic>
      <p:sp>
        <p:nvSpPr>
          <p:cNvPr id="3" name="Título 6">
            <a:extLst>
              <a:ext uri="{FF2B5EF4-FFF2-40B4-BE49-F238E27FC236}">
                <a16:creationId xmlns:a16="http://schemas.microsoft.com/office/drawing/2014/main" id="{700D416B-70D3-13EF-FA1E-9D83315B92D3}"/>
              </a:ext>
            </a:extLst>
          </p:cNvPr>
          <p:cNvSpPr>
            <a:spLocks noGrp="1"/>
          </p:cNvSpPr>
          <p:nvPr>
            <p:ph type="title" hasCustomPrompt="1"/>
          </p:nvPr>
        </p:nvSpPr>
        <p:spPr>
          <a:xfrm>
            <a:off x="1220787" y="463473"/>
            <a:ext cx="9750423" cy="961195"/>
          </a:xfrm>
        </p:spPr>
        <p:txBody>
          <a:bodyPr anchor="b"/>
          <a:lstStyle>
            <a:lvl1pPr>
              <a:lnSpc>
                <a:spcPct val="90000"/>
              </a:lnSpc>
              <a:defRPr b="1" i="0">
                <a:solidFill>
                  <a:schemeClr val="bg1"/>
                </a:solidFill>
                <a:latin typeface="Poppins SemiBold" pitchFamily="2" charset="77"/>
                <a:cs typeface="Poppins SemiBold" pitchFamily="2" charset="77"/>
              </a:defRPr>
            </a:lvl1pPr>
          </a:lstStyle>
          <a:p>
            <a:r>
              <a:rPr lang="en-GB" noProof="0" dirty="0"/>
              <a:t>Title goes here in one or two lines</a:t>
            </a:r>
          </a:p>
        </p:txBody>
      </p:sp>
      <p:sp>
        <p:nvSpPr>
          <p:cNvPr id="5" name="Platshållare för text 7">
            <a:extLst>
              <a:ext uri="{FF2B5EF4-FFF2-40B4-BE49-F238E27FC236}">
                <a16:creationId xmlns:a16="http://schemas.microsoft.com/office/drawing/2014/main" id="{D0E9FF26-ADB6-E017-5FB5-EC2B28EE9ABB}"/>
              </a:ext>
            </a:extLst>
          </p:cNvPr>
          <p:cNvSpPr>
            <a:spLocks noGrp="1"/>
          </p:cNvSpPr>
          <p:nvPr>
            <p:ph type="body" sz="quarter" idx="11" hasCustomPrompt="1"/>
          </p:nvPr>
        </p:nvSpPr>
        <p:spPr>
          <a:xfrm>
            <a:off x="1220789" y="2447153"/>
            <a:ext cx="9750422" cy="3845561"/>
          </a:xfrm>
        </p:spPr>
        <p:txBody>
          <a:bodyPr/>
          <a:lstStyle>
            <a:lvl1pPr marL="285750" indent="-285750">
              <a:buClr>
                <a:schemeClr val="accent1"/>
              </a:buClr>
              <a:buFont typeface="Arial" panose="020B0604020202020204" pitchFamily="34" charset="0"/>
              <a:buChar char="•"/>
              <a:defRPr sz="1400" b="0" i="0">
                <a:solidFill>
                  <a:schemeClr val="bg1"/>
                </a:solidFill>
                <a:cs typeface="Poppins" pitchFamily="2" charset="77"/>
              </a:defRPr>
            </a:lvl1pPr>
            <a:lvl2pPr marL="628650" indent="-171450">
              <a:buClr>
                <a:schemeClr val="accent1"/>
              </a:buClr>
              <a:buFont typeface="Arial" panose="020B0604020202020204" pitchFamily="34" charset="0"/>
              <a:buChar char="•"/>
              <a:defRPr sz="1100" b="0" i="0">
                <a:solidFill>
                  <a:schemeClr val="bg1"/>
                </a:solidFill>
                <a:cs typeface="Poppins" pitchFamily="2" charset="77"/>
              </a:defRPr>
            </a:lvl2pPr>
            <a:lvl3pPr marL="1085850" indent="-171450">
              <a:buClr>
                <a:schemeClr val="accent1"/>
              </a:buClr>
              <a:buFont typeface="Arial" panose="020B0604020202020204" pitchFamily="34" charset="0"/>
              <a:buChar char="•"/>
              <a:defRPr sz="1000" b="0" i="0">
                <a:solidFill>
                  <a:schemeClr val="bg1"/>
                </a:solidFill>
                <a:cs typeface="Poppins" pitchFamily="2" charset="77"/>
              </a:defRPr>
            </a:lvl3pPr>
            <a:lvl4pPr marL="1543050" indent="-171450">
              <a:buClr>
                <a:schemeClr val="accent1"/>
              </a:buClr>
              <a:buFont typeface="Arial" panose="020B0604020202020204" pitchFamily="34" charset="0"/>
              <a:buChar char="•"/>
              <a:defRPr sz="1000" b="0" i="0">
                <a:solidFill>
                  <a:schemeClr val="bg1"/>
                </a:solidFill>
                <a:cs typeface="Poppins" pitchFamily="2" charset="77"/>
              </a:defRPr>
            </a:lvl4pPr>
            <a:lvl5pPr marL="2000250" indent="-171450">
              <a:buClr>
                <a:schemeClr val="accent1"/>
              </a:buClr>
              <a:buFont typeface="Arial" panose="020B0604020202020204" pitchFamily="34" charset="0"/>
              <a:buChar char="•"/>
              <a:defRPr sz="1000" b="0" i="0">
                <a:solidFill>
                  <a:schemeClr val="bg1"/>
                </a:solidFill>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6" name="Marcador de texto 9">
            <a:extLst>
              <a:ext uri="{FF2B5EF4-FFF2-40B4-BE49-F238E27FC236}">
                <a16:creationId xmlns:a16="http://schemas.microsoft.com/office/drawing/2014/main" id="{528992AD-D32F-0AC9-9B3D-07B52C90F4FE}"/>
              </a:ext>
            </a:extLst>
          </p:cNvPr>
          <p:cNvSpPr>
            <a:spLocks noGrp="1"/>
          </p:cNvSpPr>
          <p:nvPr>
            <p:ph type="body" sz="quarter" idx="13" hasCustomPrompt="1"/>
          </p:nvPr>
        </p:nvSpPr>
        <p:spPr>
          <a:xfrm>
            <a:off x="1220786" y="1669087"/>
            <a:ext cx="9750421" cy="533646"/>
          </a:xfrm>
        </p:spPr>
        <p:txBody>
          <a:bodyPr>
            <a:noAutofit/>
          </a:bodyPr>
          <a:lstStyle>
            <a:lvl1pPr marL="0" indent="0">
              <a:lnSpc>
                <a:spcPct val="90000"/>
              </a:lnSpc>
              <a:buNone/>
              <a:defRPr sz="2000" b="0" i="0">
                <a:solidFill>
                  <a:schemeClr val="bg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23538698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mpty text slide 3">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 name="Título 6">
            <a:extLst>
              <a:ext uri="{FF2B5EF4-FFF2-40B4-BE49-F238E27FC236}">
                <a16:creationId xmlns:a16="http://schemas.microsoft.com/office/drawing/2014/main" id="{10719F87-6E60-41E6-32F3-D752739A1C8C}"/>
              </a:ext>
            </a:extLst>
          </p:cNvPr>
          <p:cNvSpPr>
            <a:spLocks noGrp="1"/>
          </p:cNvSpPr>
          <p:nvPr>
            <p:ph type="title" hasCustomPrompt="1"/>
          </p:nvPr>
        </p:nvSpPr>
        <p:spPr>
          <a:xfrm>
            <a:off x="1220787" y="463473"/>
            <a:ext cx="9750423" cy="961195"/>
          </a:xfrm>
        </p:spPr>
        <p:txBody>
          <a:bodyPr anchor="b"/>
          <a:lstStyle>
            <a:lvl1pPr>
              <a:lnSpc>
                <a:spcPct val="90000"/>
              </a:lnSpc>
              <a:defRPr b="1" i="0">
                <a:solidFill>
                  <a:schemeClr val="tx1"/>
                </a:solidFill>
                <a:latin typeface="Poppins SemiBold" pitchFamily="2" charset="77"/>
                <a:cs typeface="Poppins SemiBold" pitchFamily="2" charset="77"/>
              </a:defRPr>
            </a:lvl1pPr>
          </a:lstStyle>
          <a:p>
            <a:r>
              <a:rPr lang="en-GB" noProof="0" dirty="0"/>
              <a:t>Title goes here in one or two lines</a:t>
            </a:r>
          </a:p>
        </p:txBody>
      </p:sp>
      <p:sp>
        <p:nvSpPr>
          <p:cNvPr id="3" name="Platshållare för text 7">
            <a:extLst>
              <a:ext uri="{FF2B5EF4-FFF2-40B4-BE49-F238E27FC236}">
                <a16:creationId xmlns:a16="http://schemas.microsoft.com/office/drawing/2014/main" id="{270F6C64-B43C-73CD-0FD4-C6470C237194}"/>
              </a:ext>
            </a:extLst>
          </p:cNvPr>
          <p:cNvSpPr>
            <a:spLocks noGrp="1"/>
          </p:cNvSpPr>
          <p:nvPr>
            <p:ph type="body" sz="quarter" idx="11" hasCustomPrompt="1"/>
          </p:nvPr>
        </p:nvSpPr>
        <p:spPr>
          <a:xfrm>
            <a:off x="1220789" y="2447153"/>
            <a:ext cx="9750422" cy="3845561"/>
          </a:xfrm>
        </p:spPr>
        <p:txBody>
          <a:bodyPr/>
          <a:lstStyle>
            <a:lvl1pPr marL="285750" indent="-285750">
              <a:buClr>
                <a:schemeClr val="accent1"/>
              </a:buClr>
              <a:buFont typeface="Arial" panose="020B0604020202020204" pitchFamily="34" charset="0"/>
              <a:buChar char="•"/>
              <a:defRPr sz="1400" b="0" i="0">
                <a:solidFill>
                  <a:schemeClr val="tx1"/>
                </a:solidFill>
                <a:cs typeface="Poppins" pitchFamily="2" charset="77"/>
              </a:defRPr>
            </a:lvl1pPr>
            <a:lvl2pPr marL="628650" indent="-171450">
              <a:buClr>
                <a:schemeClr val="accent1"/>
              </a:buClr>
              <a:buFont typeface="Arial" panose="020B0604020202020204" pitchFamily="34" charset="0"/>
              <a:buChar char="•"/>
              <a:defRPr sz="1100" b="0" i="0">
                <a:solidFill>
                  <a:schemeClr val="tx1"/>
                </a:solidFill>
                <a:cs typeface="Poppins" pitchFamily="2" charset="77"/>
              </a:defRPr>
            </a:lvl2pPr>
            <a:lvl3pPr marL="1085850" indent="-171450">
              <a:buClr>
                <a:schemeClr val="accent1"/>
              </a:buClr>
              <a:buFont typeface="Arial" panose="020B0604020202020204" pitchFamily="34" charset="0"/>
              <a:buChar char="•"/>
              <a:defRPr sz="1000" b="0" i="0">
                <a:solidFill>
                  <a:schemeClr val="tx1"/>
                </a:solidFill>
                <a:cs typeface="Poppins" pitchFamily="2" charset="77"/>
              </a:defRPr>
            </a:lvl3pPr>
            <a:lvl4pPr marL="1543050" indent="-171450">
              <a:buClr>
                <a:schemeClr val="accent1"/>
              </a:buClr>
              <a:buFont typeface="Arial" panose="020B0604020202020204" pitchFamily="34" charset="0"/>
              <a:buChar char="•"/>
              <a:defRPr sz="1000" b="0" i="0">
                <a:solidFill>
                  <a:schemeClr val="tx1"/>
                </a:solidFill>
                <a:cs typeface="Poppins" pitchFamily="2" charset="77"/>
              </a:defRPr>
            </a:lvl4pPr>
            <a:lvl5pPr marL="2000250" indent="-171450">
              <a:buClr>
                <a:schemeClr val="accent1"/>
              </a:buClr>
              <a:buFont typeface="Arial" panose="020B0604020202020204" pitchFamily="34" charset="0"/>
              <a:buChar char="•"/>
              <a:defRPr sz="1000" b="0" i="0">
                <a:solidFill>
                  <a:schemeClr val="tx1"/>
                </a:solidFill>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5" name="Gráfico 2">
            <a:extLst>
              <a:ext uri="{FF2B5EF4-FFF2-40B4-BE49-F238E27FC236}">
                <a16:creationId xmlns:a16="http://schemas.microsoft.com/office/drawing/2014/main" id="{703C257E-D47A-F762-3D29-A26F5F81B76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6" name="Marcador de texto 9">
            <a:extLst>
              <a:ext uri="{FF2B5EF4-FFF2-40B4-BE49-F238E27FC236}">
                <a16:creationId xmlns:a16="http://schemas.microsoft.com/office/drawing/2014/main" id="{2D9A44C5-6AE6-CA9A-4553-474E213A79B6}"/>
              </a:ext>
            </a:extLst>
          </p:cNvPr>
          <p:cNvSpPr>
            <a:spLocks noGrp="1"/>
          </p:cNvSpPr>
          <p:nvPr>
            <p:ph type="body" sz="quarter" idx="13" hasCustomPrompt="1"/>
          </p:nvPr>
        </p:nvSpPr>
        <p:spPr>
          <a:xfrm>
            <a:off x="1220786" y="1669087"/>
            <a:ext cx="9750421" cy="533646"/>
          </a:xfrm>
        </p:spPr>
        <p:txBody>
          <a:bodyPr>
            <a:noAutofit/>
          </a:bodyPr>
          <a:lstStyle>
            <a:lvl1pPr marL="0" indent="0">
              <a:lnSpc>
                <a:spcPct val="90000"/>
              </a:lnSpc>
              <a:buNone/>
              <a:defRPr sz="20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17959054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mpty text slide 4">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5" name="Gráfico 2">
            <a:extLst>
              <a:ext uri="{FF2B5EF4-FFF2-40B4-BE49-F238E27FC236}">
                <a16:creationId xmlns:a16="http://schemas.microsoft.com/office/drawing/2014/main" id="{C66BA552-4E31-2233-A4DB-3A4CC9E8F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 name="Título 6">
            <a:extLst>
              <a:ext uri="{FF2B5EF4-FFF2-40B4-BE49-F238E27FC236}">
                <a16:creationId xmlns:a16="http://schemas.microsoft.com/office/drawing/2014/main" id="{006B71C3-772A-40AF-9401-F52420386B2B}"/>
              </a:ext>
            </a:extLst>
          </p:cNvPr>
          <p:cNvSpPr>
            <a:spLocks noGrp="1"/>
          </p:cNvSpPr>
          <p:nvPr>
            <p:ph type="title" hasCustomPrompt="1"/>
          </p:nvPr>
        </p:nvSpPr>
        <p:spPr>
          <a:xfrm>
            <a:off x="1220787" y="463473"/>
            <a:ext cx="9750423" cy="961195"/>
          </a:xfrm>
        </p:spPr>
        <p:txBody>
          <a:bodyPr anchor="b"/>
          <a:lstStyle>
            <a:lvl1pPr>
              <a:lnSpc>
                <a:spcPct val="90000"/>
              </a:lnSpc>
              <a:defRPr b="1" i="0">
                <a:solidFill>
                  <a:schemeClr val="tx1"/>
                </a:solidFill>
                <a:latin typeface="Poppins SemiBold" pitchFamily="2" charset="77"/>
                <a:cs typeface="Poppins SemiBold" pitchFamily="2" charset="77"/>
              </a:defRPr>
            </a:lvl1pPr>
          </a:lstStyle>
          <a:p>
            <a:r>
              <a:rPr lang="en-GB" noProof="0" dirty="0"/>
              <a:t>Title goes here in one or two lines</a:t>
            </a:r>
          </a:p>
        </p:txBody>
      </p:sp>
      <p:sp>
        <p:nvSpPr>
          <p:cNvPr id="3" name="Platshållare för text 7">
            <a:extLst>
              <a:ext uri="{FF2B5EF4-FFF2-40B4-BE49-F238E27FC236}">
                <a16:creationId xmlns:a16="http://schemas.microsoft.com/office/drawing/2014/main" id="{72698FDA-CFAF-07CE-D799-D92B3FB7B477}"/>
              </a:ext>
            </a:extLst>
          </p:cNvPr>
          <p:cNvSpPr>
            <a:spLocks noGrp="1"/>
          </p:cNvSpPr>
          <p:nvPr>
            <p:ph type="body" sz="quarter" idx="11" hasCustomPrompt="1"/>
          </p:nvPr>
        </p:nvSpPr>
        <p:spPr>
          <a:xfrm>
            <a:off x="1220789" y="2447153"/>
            <a:ext cx="9750422" cy="3845561"/>
          </a:xfrm>
        </p:spPr>
        <p:txBody>
          <a:bodyPr/>
          <a:lstStyle>
            <a:lvl1pPr marL="285750" indent="-285750">
              <a:buClr>
                <a:schemeClr val="accent1"/>
              </a:buClr>
              <a:buFont typeface="Arial" panose="020B0604020202020204" pitchFamily="34" charset="0"/>
              <a:buChar char="•"/>
              <a:defRPr sz="1400" b="0" i="0">
                <a:solidFill>
                  <a:schemeClr val="tx1"/>
                </a:solidFill>
                <a:cs typeface="Poppins" pitchFamily="2" charset="77"/>
              </a:defRPr>
            </a:lvl1pPr>
            <a:lvl2pPr marL="628650" indent="-171450">
              <a:buClr>
                <a:schemeClr val="accent1"/>
              </a:buClr>
              <a:buFont typeface="Arial" panose="020B0604020202020204" pitchFamily="34" charset="0"/>
              <a:buChar char="•"/>
              <a:defRPr sz="1100" b="0" i="0">
                <a:solidFill>
                  <a:schemeClr val="tx1"/>
                </a:solidFill>
                <a:cs typeface="Poppins" pitchFamily="2" charset="77"/>
              </a:defRPr>
            </a:lvl2pPr>
            <a:lvl3pPr marL="1085850" indent="-171450">
              <a:buClr>
                <a:schemeClr val="accent1"/>
              </a:buClr>
              <a:buFont typeface="Arial" panose="020B0604020202020204" pitchFamily="34" charset="0"/>
              <a:buChar char="•"/>
              <a:defRPr sz="1000" b="0" i="0">
                <a:solidFill>
                  <a:schemeClr val="tx1"/>
                </a:solidFill>
                <a:cs typeface="Poppins" pitchFamily="2" charset="77"/>
              </a:defRPr>
            </a:lvl3pPr>
            <a:lvl4pPr marL="1543050" indent="-171450">
              <a:buClr>
                <a:schemeClr val="accent1"/>
              </a:buClr>
              <a:buFont typeface="Arial" panose="020B0604020202020204" pitchFamily="34" charset="0"/>
              <a:buChar char="•"/>
              <a:defRPr sz="1000" b="0" i="0">
                <a:solidFill>
                  <a:schemeClr val="tx1"/>
                </a:solidFill>
                <a:cs typeface="Poppins" pitchFamily="2" charset="77"/>
              </a:defRPr>
            </a:lvl4pPr>
            <a:lvl5pPr marL="2000250" indent="-171450">
              <a:buClr>
                <a:schemeClr val="accent1"/>
              </a:buClr>
              <a:buFont typeface="Arial" panose="020B0604020202020204" pitchFamily="34" charset="0"/>
              <a:buChar char="•"/>
              <a:defRPr sz="1000" b="0" i="0">
                <a:solidFill>
                  <a:schemeClr val="tx1"/>
                </a:solidFill>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8" name="Marcador de texto 9">
            <a:extLst>
              <a:ext uri="{FF2B5EF4-FFF2-40B4-BE49-F238E27FC236}">
                <a16:creationId xmlns:a16="http://schemas.microsoft.com/office/drawing/2014/main" id="{1BCDC073-5B1D-29DC-887F-6B93A370A174}"/>
              </a:ext>
            </a:extLst>
          </p:cNvPr>
          <p:cNvSpPr>
            <a:spLocks noGrp="1"/>
          </p:cNvSpPr>
          <p:nvPr>
            <p:ph type="body" sz="quarter" idx="13" hasCustomPrompt="1"/>
          </p:nvPr>
        </p:nvSpPr>
        <p:spPr>
          <a:xfrm>
            <a:off x="1220786" y="1669087"/>
            <a:ext cx="9750421" cy="533646"/>
          </a:xfrm>
        </p:spPr>
        <p:txBody>
          <a:bodyPr>
            <a:noAutofit/>
          </a:bodyPr>
          <a:lstStyle>
            <a:lvl1pPr marL="0" indent="0">
              <a:lnSpc>
                <a:spcPct val="90000"/>
              </a:lnSpc>
              <a:buNone/>
              <a:defRPr sz="20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22239464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box deep purple">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5" name="Gráfico 2">
            <a:extLst>
              <a:ext uri="{FF2B5EF4-FFF2-40B4-BE49-F238E27FC236}">
                <a16:creationId xmlns:a16="http://schemas.microsoft.com/office/drawing/2014/main" id="{C66BA552-4E31-2233-A4DB-3A4CC9E8F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7" name="Platshållare för text 7">
            <a:extLst>
              <a:ext uri="{FF2B5EF4-FFF2-40B4-BE49-F238E27FC236}">
                <a16:creationId xmlns:a16="http://schemas.microsoft.com/office/drawing/2014/main" id="{4B0D4001-C6A8-9737-22A1-9AE79E7E90A4}"/>
              </a:ext>
            </a:extLst>
          </p:cNvPr>
          <p:cNvSpPr>
            <a:spLocks noGrp="1"/>
          </p:cNvSpPr>
          <p:nvPr>
            <p:ph type="body" sz="quarter" idx="11" hasCustomPrompt="1"/>
          </p:nvPr>
        </p:nvSpPr>
        <p:spPr>
          <a:xfrm>
            <a:off x="1220789" y="2375001"/>
            <a:ext cx="4438601" cy="3562319"/>
          </a:xfrm>
        </p:spPr>
        <p:txBody>
          <a:bodyPr/>
          <a:lstStyle>
            <a:lvl1pPr marL="285750" indent="-285750">
              <a:buClr>
                <a:schemeClr val="accent1"/>
              </a:buClr>
              <a:buFont typeface="Arial" panose="020B0604020202020204" pitchFamily="34" charset="0"/>
              <a:buChar char="•"/>
              <a:defRPr sz="1400" b="0" i="0">
                <a:solidFill>
                  <a:schemeClr val="tx1"/>
                </a:solidFill>
                <a:cs typeface="Poppins" pitchFamily="2" charset="77"/>
              </a:defRPr>
            </a:lvl1pPr>
            <a:lvl2pPr marL="628650" indent="-171450">
              <a:buClr>
                <a:schemeClr val="accent1"/>
              </a:buClr>
              <a:buFont typeface="Arial" panose="020B0604020202020204" pitchFamily="34" charset="0"/>
              <a:buChar char="•"/>
              <a:defRPr sz="1100" b="0" i="0">
                <a:solidFill>
                  <a:schemeClr val="tx1"/>
                </a:solidFill>
                <a:cs typeface="Poppins" pitchFamily="2" charset="77"/>
              </a:defRPr>
            </a:lvl2pPr>
            <a:lvl3pPr marL="1085850" indent="-171450">
              <a:buClr>
                <a:schemeClr val="accent1"/>
              </a:buClr>
              <a:buFont typeface="Arial" panose="020B0604020202020204" pitchFamily="34" charset="0"/>
              <a:buChar char="•"/>
              <a:defRPr sz="1000" b="0" i="0">
                <a:solidFill>
                  <a:schemeClr val="tx1"/>
                </a:solidFill>
                <a:cs typeface="Poppins" pitchFamily="2" charset="77"/>
              </a:defRPr>
            </a:lvl3pPr>
            <a:lvl4pPr marL="1543050" indent="-171450">
              <a:buClr>
                <a:schemeClr val="accent1"/>
              </a:buClr>
              <a:buFont typeface="Arial" panose="020B0604020202020204" pitchFamily="34" charset="0"/>
              <a:buChar char="•"/>
              <a:defRPr sz="1000" b="0" i="0">
                <a:solidFill>
                  <a:schemeClr val="tx1"/>
                </a:solidFill>
                <a:cs typeface="Poppins" pitchFamily="2" charset="77"/>
              </a:defRPr>
            </a:lvl4pPr>
            <a:lvl5pPr marL="2000250" indent="-171450">
              <a:buClr>
                <a:schemeClr val="accent1"/>
              </a:buClr>
              <a:buFont typeface="Arial" panose="020B0604020202020204" pitchFamily="34" charset="0"/>
              <a:buChar char="•"/>
              <a:defRPr sz="1000" b="0" i="0">
                <a:solidFill>
                  <a:schemeClr val="tx1"/>
                </a:solidFill>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cxnSp>
        <p:nvCxnSpPr>
          <p:cNvPr id="2" name="Rak 1">
            <a:extLst>
              <a:ext uri="{FF2B5EF4-FFF2-40B4-BE49-F238E27FC236}">
                <a16:creationId xmlns:a16="http://schemas.microsoft.com/office/drawing/2014/main" id="{21789AA7-74DD-2EBA-B857-A9A91ED1B632}"/>
              </a:ext>
            </a:extLst>
          </p:cNvPr>
          <p:cNvCxnSpPr/>
          <p:nvPr userDrawn="1"/>
        </p:nvCxnSpPr>
        <p:spPr>
          <a:xfrm>
            <a:off x="6729413" y="1002822"/>
            <a:ext cx="0" cy="5114925"/>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3" name="Platshållare för text 2">
            <a:extLst>
              <a:ext uri="{FF2B5EF4-FFF2-40B4-BE49-F238E27FC236}">
                <a16:creationId xmlns:a16="http://schemas.microsoft.com/office/drawing/2014/main" id="{9656939C-8A64-BA86-ACBA-E0610BB64AF8}"/>
              </a:ext>
            </a:extLst>
          </p:cNvPr>
          <p:cNvSpPr>
            <a:spLocks noGrp="1"/>
          </p:cNvSpPr>
          <p:nvPr userDrawn="1"/>
        </p:nvSpPr>
        <p:spPr>
          <a:xfrm>
            <a:off x="7650743" y="1564614"/>
            <a:ext cx="3607801" cy="3966236"/>
          </a:xfrm>
          <a:prstGeom prst="roundRect">
            <a:avLst>
              <a:gd name="adj" fmla="val 15425"/>
            </a:avLst>
          </a:prstGeom>
          <a:solidFill>
            <a:schemeClr val="accent1"/>
          </a:solidFill>
        </p:spPr>
        <p:txBody>
          <a:bodyPr vert="horz" lIns="0" tIns="0" rIns="0" bIns="0" rtlCol="0" anchor="ctr">
            <a:noAutofit/>
          </a:bodyPr>
          <a:lstStyle>
            <a:lvl1pPr marL="0" indent="0" algn="ctr" defTabSz="914400" rtl="0" eaLnBrk="1" latinLnBrk="0" hangingPunct="1">
              <a:lnSpc>
                <a:spcPct val="110000"/>
              </a:lnSpc>
              <a:spcBef>
                <a:spcPts val="1000"/>
              </a:spcBef>
              <a:buFont typeface="Arial" panose="020B0604020202020204" pitchFamily="34" charset="0"/>
              <a:buNone/>
              <a:defRPr sz="3200" b="0" i="0" kern="1200">
                <a:solidFill>
                  <a:sysClr val="windowText" lastClr="000000"/>
                </a:solidFill>
                <a:latin typeface="Poppins Medium" pitchFamily="2" charset="77"/>
                <a:ea typeface="Inter" panose="020B0502030000000004" pitchFamily="34" charset="0"/>
                <a:cs typeface="Poppins Medium" pitchFamily="2" charset="77"/>
              </a:defRPr>
            </a:lvl1pPr>
            <a:lvl2pPr marL="457200" indent="0" algn="ctr" defTabSz="914400" rtl="0" eaLnBrk="1" latinLnBrk="0" hangingPunct="1">
              <a:lnSpc>
                <a:spcPct val="140000"/>
              </a:lnSpc>
              <a:spcBef>
                <a:spcPts val="500"/>
              </a:spcBef>
              <a:buFont typeface="Arial" panose="020B0604020202020204" pitchFamily="34" charset="0"/>
              <a:buNone/>
              <a:defRPr sz="1100" b="0" i="0" kern="1200">
                <a:solidFill>
                  <a:schemeClr val="bg1"/>
                </a:solidFill>
                <a:latin typeface="Inter" panose="020B0502030000000004" pitchFamily="34" charset="0"/>
                <a:ea typeface="Inter" panose="020B0502030000000004" pitchFamily="34" charset="0"/>
                <a:cs typeface="Poppins" pitchFamily="2" charset="77"/>
              </a:defRPr>
            </a:lvl2pPr>
            <a:lvl3pPr marL="914400" indent="0" algn="ctr" defTabSz="914400" rtl="0" eaLnBrk="1" latinLnBrk="0" hangingPunct="1">
              <a:lnSpc>
                <a:spcPct val="140000"/>
              </a:lnSpc>
              <a:spcBef>
                <a:spcPts val="500"/>
              </a:spcBef>
              <a:buFont typeface="Arial" panose="020B0604020202020204" pitchFamily="34" charset="0"/>
              <a:buNone/>
              <a:defRPr sz="1100" b="0" i="0" kern="1200">
                <a:solidFill>
                  <a:schemeClr val="bg1"/>
                </a:solidFill>
                <a:latin typeface="Inter" panose="020B0502030000000004" pitchFamily="34" charset="0"/>
                <a:ea typeface="Inter" panose="020B0502030000000004" pitchFamily="34" charset="0"/>
                <a:cs typeface="Poppins" pitchFamily="2" charset="77"/>
              </a:defRPr>
            </a:lvl3pPr>
            <a:lvl4pPr marL="1371600" indent="0" algn="ctr" defTabSz="914400" rtl="0" eaLnBrk="1" latinLnBrk="0" hangingPunct="1">
              <a:lnSpc>
                <a:spcPct val="140000"/>
              </a:lnSpc>
              <a:spcBef>
                <a:spcPts val="500"/>
              </a:spcBef>
              <a:buFont typeface="Arial" panose="020B0604020202020204" pitchFamily="34" charset="0"/>
              <a:buNone/>
              <a:defRPr sz="1100" b="0" i="0" kern="1200">
                <a:solidFill>
                  <a:schemeClr val="bg1"/>
                </a:solidFill>
                <a:latin typeface="Inter" panose="020B0502030000000004" pitchFamily="34" charset="0"/>
                <a:ea typeface="Inter" panose="020B0502030000000004" pitchFamily="34" charset="0"/>
                <a:cs typeface="Poppins" pitchFamily="2" charset="77"/>
              </a:defRPr>
            </a:lvl4pPr>
            <a:lvl5pPr marL="1828800" indent="0" algn="ctr" defTabSz="914400" rtl="0" eaLnBrk="1" latinLnBrk="0" hangingPunct="1">
              <a:lnSpc>
                <a:spcPct val="140000"/>
              </a:lnSpc>
              <a:spcBef>
                <a:spcPts val="500"/>
              </a:spcBef>
              <a:buFont typeface="Arial" panose="020B0604020202020204" pitchFamily="34" charset="0"/>
              <a:buNone/>
              <a:defRPr sz="1100" b="0" i="0" kern="1200">
                <a:solidFill>
                  <a:schemeClr val="bg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a:solidFill>
                <a:schemeClr val="bg1"/>
              </a:solidFill>
            </a:endParaRPr>
          </a:p>
        </p:txBody>
      </p:sp>
      <p:sp>
        <p:nvSpPr>
          <p:cNvPr id="8" name="Platshållare för text 7">
            <a:extLst>
              <a:ext uri="{FF2B5EF4-FFF2-40B4-BE49-F238E27FC236}">
                <a16:creationId xmlns:a16="http://schemas.microsoft.com/office/drawing/2014/main" id="{B59FF169-5030-A0F3-0607-B0078DC76FB7}"/>
              </a:ext>
            </a:extLst>
          </p:cNvPr>
          <p:cNvSpPr>
            <a:spLocks noGrp="1"/>
          </p:cNvSpPr>
          <p:nvPr>
            <p:ph type="body" sz="quarter" idx="12" hasCustomPrompt="1"/>
          </p:nvPr>
        </p:nvSpPr>
        <p:spPr>
          <a:xfrm>
            <a:off x="8031891" y="2286001"/>
            <a:ext cx="2939319" cy="2582562"/>
          </a:xfrm>
        </p:spPr>
        <p:txBody>
          <a:bodyPr/>
          <a:lstStyle>
            <a:lvl1pPr marL="285750" indent="-285750">
              <a:buClr>
                <a:schemeClr val="accent1"/>
              </a:buClr>
              <a:buFont typeface="Arial" panose="020B0604020202020204" pitchFamily="34" charset="0"/>
              <a:buChar char="•"/>
              <a:defRPr sz="1400" b="0" i="0">
                <a:solidFill>
                  <a:schemeClr val="bg1"/>
                </a:solidFill>
                <a:cs typeface="Poppins" pitchFamily="2" charset="77"/>
              </a:defRPr>
            </a:lvl1pPr>
            <a:lvl2pPr marL="628650" indent="-171450">
              <a:buClr>
                <a:schemeClr val="accent1"/>
              </a:buClr>
              <a:buFont typeface="Arial" panose="020B0604020202020204" pitchFamily="34" charset="0"/>
              <a:buChar char="•"/>
              <a:defRPr sz="1100" b="0" i="0">
                <a:solidFill>
                  <a:schemeClr val="bg1"/>
                </a:solidFill>
                <a:cs typeface="Poppins" pitchFamily="2" charset="77"/>
              </a:defRPr>
            </a:lvl2pPr>
            <a:lvl3pPr marL="1085850" indent="-171450">
              <a:buClr>
                <a:schemeClr val="accent1"/>
              </a:buClr>
              <a:buFont typeface="Arial" panose="020B0604020202020204" pitchFamily="34" charset="0"/>
              <a:buChar char="•"/>
              <a:defRPr sz="1000" b="0" i="0">
                <a:solidFill>
                  <a:schemeClr val="bg1"/>
                </a:solidFill>
                <a:cs typeface="Poppins" pitchFamily="2" charset="77"/>
              </a:defRPr>
            </a:lvl3pPr>
            <a:lvl4pPr marL="1543050" indent="-171450">
              <a:buClr>
                <a:schemeClr val="accent1"/>
              </a:buClr>
              <a:buFont typeface="Arial" panose="020B0604020202020204" pitchFamily="34" charset="0"/>
              <a:buChar char="•"/>
              <a:defRPr sz="1000" b="0" i="0">
                <a:solidFill>
                  <a:schemeClr val="bg1"/>
                </a:solidFill>
                <a:cs typeface="Poppins" pitchFamily="2" charset="77"/>
              </a:defRPr>
            </a:lvl4pPr>
            <a:lvl5pPr marL="2000250" indent="-171450">
              <a:buClr>
                <a:schemeClr val="accent1"/>
              </a:buClr>
              <a:buFont typeface="Arial" panose="020B0604020202020204" pitchFamily="34" charset="0"/>
              <a:buChar char="•"/>
              <a:defRPr sz="1000" b="0" i="0">
                <a:solidFill>
                  <a:schemeClr val="bg1"/>
                </a:solidFill>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
        <p:nvSpPr>
          <p:cNvPr id="9" name="Título 6">
            <a:extLst>
              <a:ext uri="{FF2B5EF4-FFF2-40B4-BE49-F238E27FC236}">
                <a16:creationId xmlns:a16="http://schemas.microsoft.com/office/drawing/2014/main" id="{8D1A94C5-0371-259E-F2FB-385AABDBD32F}"/>
              </a:ext>
            </a:extLst>
          </p:cNvPr>
          <p:cNvSpPr>
            <a:spLocks noGrp="1"/>
          </p:cNvSpPr>
          <p:nvPr>
            <p:ph type="title" hasCustomPrompt="1"/>
          </p:nvPr>
        </p:nvSpPr>
        <p:spPr>
          <a:xfrm>
            <a:off x="1220788" y="920681"/>
            <a:ext cx="4438583" cy="533646"/>
          </a:xfrm>
        </p:spPr>
        <p:txBody>
          <a:bodyPr anchor="b"/>
          <a:lstStyle>
            <a:lvl1pPr>
              <a:lnSpc>
                <a:spcPct val="90000"/>
              </a:lnSpc>
              <a:defRPr b="1" i="0">
                <a:latin typeface="Poppins SemiBold" pitchFamily="2" charset="77"/>
                <a:cs typeface="Poppins SemiBold" pitchFamily="2" charset="77"/>
              </a:defRPr>
            </a:lvl1pPr>
          </a:lstStyle>
          <a:p>
            <a:r>
              <a:rPr lang="en-GB" noProof="0" dirty="0"/>
              <a:t>Title goes here</a:t>
            </a:r>
          </a:p>
        </p:txBody>
      </p:sp>
      <p:sp>
        <p:nvSpPr>
          <p:cNvPr id="10" name="Marcador de texto 9">
            <a:extLst>
              <a:ext uri="{FF2B5EF4-FFF2-40B4-BE49-F238E27FC236}">
                <a16:creationId xmlns:a16="http://schemas.microsoft.com/office/drawing/2014/main" id="{C6240BA6-E236-B0C8-4AD8-E3D6B539B21D}"/>
              </a:ext>
            </a:extLst>
          </p:cNvPr>
          <p:cNvSpPr>
            <a:spLocks noGrp="1"/>
          </p:cNvSpPr>
          <p:nvPr>
            <p:ph type="body" sz="quarter" idx="13" hasCustomPrompt="1"/>
          </p:nvPr>
        </p:nvSpPr>
        <p:spPr>
          <a:xfrm>
            <a:off x="1220789" y="1751642"/>
            <a:ext cx="4438599" cy="326044"/>
          </a:xfrm>
        </p:spPr>
        <p:txBody>
          <a:bodyPr>
            <a:noAutofit/>
          </a:bodyPr>
          <a:lstStyle>
            <a:lvl1pPr marL="0" indent="0">
              <a:lnSpc>
                <a:spcPct val="90000"/>
              </a:lnSpc>
              <a:buNone/>
              <a:defRPr sz="2000" b="0" i="0">
                <a:solidFill>
                  <a:schemeClr val="tx1"/>
                </a:solidFill>
                <a:latin typeface="Poppins Medium" pitchFamily="2" charset="77"/>
                <a:cs typeface="Poppins Medium" pitchFamily="2" charset="77"/>
              </a:defRPr>
            </a:lvl1pPr>
            <a:lvl2pPr>
              <a:defRPr sz="2000"/>
            </a:lvl2pPr>
            <a:lvl3pPr>
              <a:defRPr sz="2000"/>
            </a:lvl3pPr>
            <a:lvl4pPr>
              <a:defRPr sz="2000"/>
            </a:lvl4pPr>
            <a:lvl5pPr>
              <a:defRPr sz="2000"/>
            </a:lvl5pPr>
          </a:lstStyle>
          <a:p>
            <a:pPr lvl="0"/>
            <a:r>
              <a:rPr lang="en-GB" noProof="0" dirty="0"/>
              <a:t>Subtitle goes here</a:t>
            </a:r>
          </a:p>
        </p:txBody>
      </p:sp>
    </p:spTree>
    <p:extLst>
      <p:ext uri="{BB962C8B-B14F-4D97-AF65-F5344CB8AC3E}">
        <p14:creationId xmlns:p14="http://schemas.microsoft.com/office/powerpoint/2010/main" val="1169907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Empty slide light">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5" name="Gráfico 2">
            <a:extLst>
              <a:ext uri="{FF2B5EF4-FFF2-40B4-BE49-F238E27FC236}">
                <a16:creationId xmlns:a16="http://schemas.microsoft.com/office/drawing/2014/main" id="{C66BA552-4E31-2233-A4DB-3A4CC9E8F7B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6" name="Título 6">
            <a:extLst>
              <a:ext uri="{FF2B5EF4-FFF2-40B4-BE49-F238E27FC236}">
                <a16:creationId xmlns:a16="http://schemas.microsoft.com/office/drawing/2014/main" id="{5E0A1902-FA21-594C-EB0B-1D10CB6C0C38}"/>
              </a:ext>
            </a:extLst>
          </p:cNvPr>
          <p:cNvSpPr>
            <a:spLocks noGrp="1"/>
          </p:cNvSpPr>
          <p:nvPr>
            <p:ph type="title" hasCustomPrompt="1"/>
          </p:nvPr>
        </p:nvSpPr>
        <p:spPr>
          <a:xfrm>
            <a:off x="1220787" y="920679"/>
            <a:ext cx="9750423" cy="961195"/>
          </a:xfrm>
        </p:spPr>
        <p:txBody>
          <a:bodyPr anchor="b"/>
          <a:lstStyle>
            <a:lvl1pPr>
              <a:lnSpc>
                <a:spcPct val="90000"/>
              </a:lnSpc>
              <a:defRPr b="1" i="0">
                <a:solidFill>
                  <a:schemeClr val="tx1"/>
                </a:solidFill>
                <a:latin typeface="Poppins SemiBold" pitchFamily="2" charset="77"/>
                <a:cs typeface="Poppins SemiBold" pitchFamily="2" charset="77"/>
              </a:defRPr>
            </a:lvl1pPr>
          </a:lstStyle>
          <a:p>
            <a:r>
              <a:rPr lang="en-GB" noProof="0" dirty="0"/>
              <a:t>Title goes here in one or two lines</a:t>
            </a:r>
          </a:p>
        </p:txBody>
      </p:sp>
      <p:sp>
        <p:nvSpPr>
          <p:cNvPr id="7" name="Platshållare för text 7">
            <a:extLst>
              <a:ext uri="{FF2B5EF4-FFF2-40B4-BE49-F238E27FC236}">
                <a16:creationId xmlns:a16="http://schemas.microsoft.com/office/drawing/2014/main" id="{4B0D4001-C6A8-9737-22A1-9AE79E7E90A4}"/>
              </a:ext>
            </a:extLst>
          </p:cNvPr>
          <p:cNvSpPr>
            <a:spLocks noGrp="1"/>
          </p:cNvSpPr>
          <p:nvPr>
            <p:ph type="body" sz="quarter" idx="11" hasCustomPrompt="1"/>
          </p:nvPr>
        </p:nvSpPr>
        <p:spPr>
          <a:xfrm>
            <a:off x="1220789" y="2091759"/>
            <a:ext cx="9750422" cy="3845561"/>
          </a:xfrm>
        </p:spPr>
        <p:txBody>
          <a:bodyPr/>
          <a:lstStyle>
            <a:lvl1pPr marL="285750" indent="-285750">
              <a:buClr>
                <a:schemeClr val="accent1"/>
              </a:buClr>
              <a:buFont typeface="Arial" panose="020B0604020202020204" pitchFamily="34" charset="0"/>
              <a:buChar char="•"/>
              <a:defRPr sz="1400" b="0" i="0">
                <a:solidFill>
                  <a:schemeClr val="tx1"/>
                </a:solidFill>
                <a:cs typeface="Poppins" pitchFamily="2" charset="77"/>
              </a:defRPr>
            </a:lvl1pPr>
            <a:lvl2pPr marL="628650" indent="-171450">
              <a:buClr>
                <a:schemeClr val="accent1"/>
              </a:buClr>
              <a:buFont typeface="Arial" panose="020B0604020202020204" pitchFamily="34" charset="0"/>
              <a:buChar char="•"/>
              <a:defRPr sz="1100" b="0" i="0">
                <a:solidFill>
                  <a:schemeClr val="tx1"/>
                </a:solidFill>
                <a:cs typeface="Poppins" pitchFamily="2" charset="77"/>
              </a:defRPr>
            </a:lvl2pPr>
            <a:lvl3pPr marL="1085850" indent="-171450">
              <a:buClr>
                <a:schemeClr val="accent1"/>
              </a:buClr>
              <a:buFont typeface="Arial" panose="020B0604020202020204" pitchFamily="34" charset="0"/>
              <a:buChar char="•"/>
              <a:defRPr sz="1000" b="0" i="0">
                <a:solidFill>
                  <a:schemeClr val="tx1"/>
                </a:solidFill>
                <a:cs typeface="Poppins" pitchFamily="2" charset="77"/>
              </a:defRPr>
            </a:lvl3pPr>
            <a:lvl4pPr marL="1543050" indent="-171450">
              <a:buClr>
                <a:schemeClr val="accent1"/>
              </a:buClr>
              <a:buFont typeface="Arial" panose="020B0604020202020204" pitchFamily="34" charset="0"/>
              <a:buChar char="•"/>
              <a:defRPr sz="1000" b="0" i="0">
                <a:solidFill>
                  <a:schemeClr val="tx1"/>
                </a:solidFill>
                <a:cs typeface="Poppins" pitchFamily="2" charset="77"/>
              </a:defRPr>
            </a:lvl4pPr>
            <a:lvl5pPr marL="2000250" indent="-171450">
              <a:buClr>
                <a:schemeClr val="accent1"/>
              </a:buClr>
              <a:buFont typeface="Arial" panose="020B0604020202020204" pitchFamily="34" charset="0"/>
              <a:buChar char="•"/>
              <a:defRPr sz="1000" b="0" i="0">
                <a:solidFill>
                  <a:schemeClr val="tx1"/>
                </a:solidFill>
                <a:cs typeface="Poppins" pitchFamily="2" charset="77"/>
              </a:defRPr>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spTree>
    <p:extLst>
      <p:ext uri="{BB962C8B-B14F-4D97-AF65-F5344CB8AC3E}">
        <p14:creationId xmlns:p14="http://schemas.microsoft.com/office/powerpoint/2010/main" val="12381698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boxes">
    <p:spTree>
      <p:nvGrpSpPr>
        <p:cNvPr id="1" name=""/>
        <p:cNvGrpSpPr/>
        <p:nvPr/>
      </p:nvGrpSpPr>
      <p:grpSpPr>
        <a:xfrm>
          <a:off x="0" y="0"/>
          <a:ext cx="0" cy="0"/>
          <a:chOff x="0" y="0"/>
          <a:chExt cx="0" cy="0"/>
        </a:xfrm>
      </p:grpSpPr>
      <p:sp>
        <p:nvSpPr>
          <p:cNvPr id="92" name="Rectángulo 1">
            <a:extLst>
              <a:ext uri="{FF2B5EF4-FFF2-40B4-BE49-F238E27FC236}">
                <a16:creationId xmlns:a16="http://schemas.microsoft.com/office/drawing/2014/main" id="{2B39A78B-7D30-A46F-AD89-B7687294AAD7}"/>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93" name="Gráfico 2">
            <a:extLst>
              <a:ext uri="{FF2B5EF4-FFF2-40B4-BE49-F238E27FC236}">
                <a16:creationId xmlns:a16="http://schemas.microsoft.com/office/drawing/2014/main" id="{76E94C1E-08D1-A5BD-CE3D-7ECA4EA65D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8" name="Platshållare för text 4">
            <a:extLst>
              <a:ext uri="{FF2B5EF4-FFF2-40B4-BE49-F238E27FC236}">
                <a16:creationId xmlns:a16="http://schemas.microsoft.com/office/drawing/2014/main" id="{60B52F25-F09D-453A-C703-E91292865ABF}"/>
              </a:ext>
            </a:extLst>
          </p:cNvPr>
          <p:cNvSpPr>
            <a:spLocks noGrp="1"/>
          </p:cNvSpPr>
          <p:nvPr>
            <p:ph type="body" sz="quarter" idx="15" hasCustomPrompt="1"/>
          </p:nvPr>
        </p:nvSpPr>
        <p:spPr>
          <a:xfrm>
            <a:off x="4236451" y="5781843"/>
            <a:ext cx="1504589" cy="186959"/>
          </a:xfrm>
        </p:spPr>
        <p:txBody>
          <a:bodyPr/>
          <a:lstStyle>
            <a:lvl1pPr>
              <a:defRPr sz="1000" b="0" i="0">
                <a:cs typeface="Poppins" pitchFamily="2" charset="77"/>
              </a:defRPr>
            </a:lvl1pPr>
          </a:lstStyle>
          <a:p>
            <a:r>
              <a:rPr lang="en-US" dirty="0"/>
              <a:t>Plats för text</a:t>
            </a:r>
          </a:p>
        </p:txBody>
      </p:sp>
      <p:sp>
        <p:nvSpPr>
          <p:cNvPr id="46" name="Platshållare för text 45">
            <a:extLst>
              <a:ext uri="{FF2B5EF4-FFF2-40B4-BE49-F238E27FC236}">
                <a16:creationId xmlns:a16="http://schemas.microsoft.com/office/drawing/2014/main" id="{867D38B2-8B4E-A8C7-928B-7740FA3B5A7A}"/>
              </a:ext>
            </a:extLst>
          </p:cNvPr>
          <p:cNvSpPr>
            <a:spLocks noGrp="1"/>
          </p:cNvSpPr>
          <p:nvPr>
            <p:ph type="body" sz="quarter" idx="42" hasCustomPrompt="1"/>
          </p:nvPr>
        </p:nvSpPr>
        <p:spPr>
          <a:xfrm>
            <a:off x="1265692" y="1662964"/>
            <a:ext cx="2558291" cy="815515"/>
          </a:xfrm>
          <a:custGeom>
            <a:avLst/>
            <a:gdLst>
              <a:gd name="connsiteX0" fmla="*/ 168581 w 2822259"/>
              <a:gd name="connsiteY0" fmla="*/ 0 h 1011468"/>
              <a:gd name="connsiteX1" fmla="*/ 2653678 w 2822259"/>
              <a:gd name="connsiteY1" fmla="*/ 0 h 1011468"/>
              <a:gd name="connsiteX2" fmla="*/ 2822259 w 2822259"/>
              <a:gd name="connsiteY2" fmla="*/ 168581 h 1011468"/>
              <a:gd name="connsiteX3" fmla="*/ 2822259 w 2822259"/>
              <a:gd name="connsiteY3" fmla="*/ 842887 h 1011468"/>
              <a:gd name="connsiteX4" fmla="*/ 2653678 w 2822259"/>
              <a:gd name="connsiteY4" fmla="*/ 1011468 h 1011468"/>
              <a:gd name="connsiteX5" fmla="*/ 168581 w 2822259"/>
              <a:gd name="connsiteY5" fmla="*/ 1011468 h 1011468"/>
              <a:gd name="connsiteX6" fmla="*/ 0 w 2822259"/>
              <a:gd name="connsiteY6" fmla="*/ 842887 h 1011468"/>
              <a:gd name="connsiteX7" fmla="*/ 0 w 2822259"/>
              <a:gd name="connsiteY7" fmla="*/ 168581 h 1011468"/>
              <a:gd name="connsiteX8" fmla="*/ 168581 w 2822259"/>
              <a:gd name="connsiteY8" fmla="*/ 0 h 101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2259" h="1011468">
                <a:moveTo>
                  <a:pt x="168581" y="0"/>
                </a:moveTo>
                <a:lnTo>
                  <a:pt x="2653678" y="0"/>
                </a:lnTo>
                <a:cubicBezTo>
                  <a:pt x="2746783" y="0"/>
                  <a:pt x="2822259" y="75476"/>
                  <a:pt x="2822259" y="168581"/>
                </a:cubicBezTo>
                <a:lnTo>
                  <a:pt x="2822259" y="842887"/>
                </a:lnTo>
                <a:cubicBezTo>
                  <a:pt x="2822259" y="935992"/>
                  <a:pt x="2746783" y="1011468"/>
                  <a:pt x="2653678" y="1011468"/>
                </a:cubicBezTo>
                <a:lnTo>
                  <a:pt x="168581" y="1011468"/>
                </a:lnTo>
                <a:cubicBezTo>
                  <a:pt x="75476" y="1011468"/>
                  <a:pt x="0" y="935992"/>
                  <a:pt x="0" y="842887"/>
                </a:cubicBezTo>
                <a:lnTo>
                  <a:pt x="0" y="168581"/>
                </a:lnTo>
                <a:cubicBezTo>
                  <a:pt x="0" y="75476"/>
                  <a:pt x="75476" y="0"/>
                  <a:pt x="168581" y="0"/>
                </a:cubicBezTo>
                <a:close/>
              </a:path>
            </a:pathLst>
          </a:custGeom>
          <a:solidFill>
            <a:schemeClr val="bg1"/>
          </a:solidFill>
          <a:ln>
            <a:noFill/>
          </a:ln>
        </p:spPr>
        <p:txBody>
          <a:bodyPr wrap="square" lIns="180000" tIns="108000" rIns="180000" bIns="108000" anchor="ctr">
            <a:noAutofit/>
          </a:bodyPr>
          <a:lstStyle>
            <a:lvl1pPr>
              <a:lnSpc>
                <a:spcPct val="100000"/>
              </a:lnSpc>
              <a:defRPr sz="1200" b="0" i="0">
                <a:solidFill>
                  <a:schemeClr val="tx1"/>
                </a:solidFill>
                <a:latin typeface="Inter" panose="020B0502030000000004" pitchFamily="34" charset="0"/>
                <a:ea typeface="Inter" panose="020B0502030000000004" pitchFamily="34" charset="0"/>
                <a:cs typeface="Poppins" pitchFamily="2" charset="77"/>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sv-SE" dirty="0"/>
              <a:t>Plats för text</a:t>
            </a:r>
            <a:endParaRPr lang="en-US" dirty="0"/>
          </a:p>
        </p:txBody>
      </p:sp>
      <p:sp>
        <p:nvSpPr>
          <p:cNvPr id="47" name="Platshållare för text 46">
            <a:extLst>
              <a:ext uri="{FF2B5EF4-FFF2-40B4-BE49-F238E27FC236}">
                <a16:creationId xmlns:a16="http://schemas.microsoft.com/office/drawing/2014/main" id="{6BDEE2F9-6994-314B-BAE5-D029D206F5FE}"/>
              </a:ext>
            </a:extLst>
          </p:cNvPr>
          <p:cNvSpPr>
            <a:spLocks noGrp="1"/>
          </p:cNvSpPr>
          <p:nvPr>
            <p:ph type="body" sz="quarter" idx="43" hasCustomPrompt="1"/>
          </p:nvPr>
        </p:nvSpPr>
        <p:spPr>
          <a:xfrm>
            <a:off x="1255532" y="2576528"/>
            <a:ext cx="2558291" cy="815515"/>
          </a:xfrm>
          <a:custGeom>
            <a:avLst/>
            <a:gdLst>
              <a:gd name="connsiteX0" fmla="*/ 168581 w 2822259"/>
              <a:gd name="connsiteY0" fmla="*/ 0 h 1011468"/>
              <a:gd name="connsiteX1" fmla="*/ 2653678 w 2822259"/>
              <a:gd name="connsiteY1" fmla="*/ 0 h 1011468"/>
              <a:gd name="connsiteX2" fmla="*/ 2822259 w 2822259"/>
              <a:gd name="connsiteY2" fmla="*/ 168581 h 1011468"/>
              <a:gd name="connsiteX3" fmla="*/ 2822259 w 2822259"/>
              <a:gd name="connsiteY3" fmla="*/ 842887 h 1011468"/>
              <a:gd name="connsiteX4" fmla="*/ 2653678 w 2822259"/>
              <a:gd name="connsiteY4" fmla="*/ 1011468 h 1011468"/>
              <a:gd name="connsiteX5" fmla="*/ 168581 w 2822259"/>
              <a:gd name="connsiteY5" fmla="*/ 1011468 h 1011468"/>
              <a:gd name="connsiteX6" fmla="*/ 0 w 2822259"/>
              <a:gd name="connsiteY6" fmla="*/ 842887 h 1011468"/>
              <a:gd name="connsiteX7" fmla="*/ 0 w 2822259"/>
              <a:gd name="connsiteY7" fmla="*/ 168581 h 1011468"/>
              <a:gd name="connsiteX8" fmla="*/ 168581 w 2822259"/>
              <a:gd name="connsiteY8" fmla="*/ 0 h 101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2259" h="1011468">
                <a:moveTo>
                  <a:pt x="168581" y="0"/>
                </a:moveTo>
                <a:lnTo>
                  <a:pt x="2653678" y="0"/>
                </a:lnTo>
                <a:cubicBezTo>
                  <a:pt x="2746783" y="0"/>
                  <a:pt x="2822259" y="75476"/>
                  <a:pt x="2822259" y="168581"/>
                </a:cubicBezTo>
                <a:lnTo>
                  <a:pt x="2822259" y="842887"/>
                </a:lnTo>
                <a:cubicBezTo>
                  <a:pt x="2822259" y="935992"/>
                  <a:pt x="2746783" y="1011468"/>
                  <a:pt x="2653678" y="1011468"/>
                </a:cubicBezTo>
                <a:lnTo>
                  <a:pt x="168581" y="1011468"/>
                </a:lnTo>
                <a:cubicBezTo>
                  <a:pt x="75476" y="1011468"/>
                  <a:pt x="0" y="935992"/>
                  <a:pt x="0" y="842887"/>
                </a:cubicBezTo>
                <a:lnTo>
                  <a:pt x="0" y="168581"/>
                </a:lnTo>
                <a:cubicBezTo>
                  <a:pt x="0" y="75476"/>
                  <a:pt x="75476" y="0"/>
                  <a:pt x="168581" y="0"/>
                </a:cubicBezTo>
                <a:close/>
              </a:path>
            </a:pathLst>
          </a:custGeom>
          <a:solidFill>
            <a:schemeClr val="bg1"/>
          </a:solidFill>
          <a:ln>
            <a:noFill/>
          </a:ln>
        </p:spPr>
        <p:txBody>
          <a:bodyPr wrap="square" lIns="180000" tIns="108000" rIns="180000" bIns="108000" anchor="ctr">
            <a:noAutofit/>
          </a:bodyPr>
          <a:lstStyle>
            <a:lvl1pPr>
              <a:lnSpc>
                <a:spcPct val="100000"/>
              </a:lnSpc>
              <a:defRPr sz="1200" b="0" i="0">
                <a:solidFill>
                  <a:schemeClr val="tx1"/>
                </a:solidFill>
                <a:latin typeface="Inter" panose="020B0502030000000004" pitchFamily="34" charset="0"/>
                <a:ea typeface="Inter" panose="020B0502030000000004" pitchFamily="34" charset="0"/>
                <a:cs typeface="Poppins" pitchFamily="2" charset="77"/>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sv-SE" dirty="0"/>
              <a:t>Plats för text</a:t>
            </a:r>
            <a:endParaRPr lang="en-US" dirty="0"/>
          </a:p>
        </p:txBody>
      </p:sp>
      <p:sp>
        <p:nvSpPr>
          <p:cNvPr id="48" name="Platshållare för text 47">
            <a:extLst>
              <a:ext uri="{FF2B5EF4-FFF2-40B4-BE49-F238E27FC236}">
                <a16:creationId xmlns:a16="http://schemas.microsoft.com/office/drawing/2014/main" id="{5E6E48D4-5AA8-659F-9ABD-E67885C19A5C}"/>
              </a:ext>
            </a:extLst>
          </p:cNvPr>
          <p:cNvSpPr>
            <a:spLocks noGrp="1"/>
          </p:cNvSpPr>
          <p:nvPr>
            <p:ph type="body" sz="quarter" idx="44" hasCustomPrompt="1"/>
          </p:nvPr>
        </p:nvSpPr>
        <p:spPr>
          <a:xfrm>
            <a:off x="1265692" y="3500943"/>
            <a:ext cx="2558291" cy="815515"/>
          </a:xfrm>
          <a:custGeom>
            <a:avLst/>
            <a:gdLst>
              <a:gd name="connsiteX0" fmla="*/ 168581 w 2822259"/>
              <a:gd name="connsiteY0" fmla="*/ 0 h 1011468"/>
              <a:gd name="connsiteX1" fmla="*/ 2653678 w 2822259"/>
              <a:gd name="connsiteY1" fmla="*/ 0 h 1011468"/>
              <a:gd name="connsiteX2" fmla="*/ 2822259 w 2822259"/>
              <a:gd name="connsiteY2" fmla="*/ 168581 h 1011468"/>
              <a:gd name="connsiteX3" fmla="*/ 2822259 w 2822259"/>
              <a:gd name="connsiteY3" fmla="*/ 842887 h 1011468"/>
              <a:gd name="connsiteX4" fmla="*/ 2653678 w 2822259"/>
              <a:gd name="connsiteY4" fmla="*/ 1011468 h 1011468"/>
              <a:gd name="connsiteX5" fmla="*/ 168581 w 2822259"/>
              <a:gd name="connsiteY5" fmla="*/ 1011468 h 1011468"/>
              <a:gd name="connsiteX6" fmla="*/ 0 w 2822259"/>
              <a:gd name="connsiteY6" fmla="*/ 842887 h 1011468"/>
              <a:gd name="connsiteX7" fmla="*/ 0 w 2822259"/>
              <a:gd name="connsiteY7" fmla="*/ 168581 h 1011468"/>
              <a:gd name="connsiteX8" fmla="*/ 168581 w 2822259"/>
              <a:gd name="connsiteY8" fmla="*/ 0 h 101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2259" h="1011468">
                <a:moveTo>
                  <a:pt x="168581" y="0"/>
                </a:moveTo>
                <a:lnTo>
                  <a:pt x="2653678" y="0"/>
                </a:lnTo>
                <a:cubicBezTo>
                  <a:pt x="2746783" y="0"/>
                  <a:pt x="2822259" y="75476"/>
                  <a:pt x="2822259" y="168581"/>
                </a:cubicBezTo>
                <a:lnTo>
                  <a:pt x="2822259" y="842887"/>
                </a:lnTo>
                <a:cubicBezTo>
                  <a:pt x="2822259" y="935992"/>
                  <a:pt x="2746783" y="1011468"/>
                  <a:pt x="2653678" y="1011468"/>
                </a:cubicBezTo>
                <a:lnTo>
                  <a:pt x="168581" y="1011468"/>
                </a:lnTo>
                <a:cubicBezTo>
                  <a:pt x="75476" y="1011468"/>
                  <a:pt x="0" y="935992"/>
                  <a:pt x="0" y="842887"/>
                </a:cubicBezTo>
                <a:lnTo>
                  <a:pt x="0" y="168581"/>
                </a:lnTo>
                <a:cubicBezTo>
                  <a:pt x="0" y="75476"/>
                  <a:pt x="75476" y="0"/>
                  <a:pt x="168581" y="0"/>
                </a:cubicBezTo>
                <a:close/>
              </a:path>
            </a:pathLst>
          </a:custGeom>
          <a:solidFill>
            <a:schemeClr val="bg1"/>
          </a:solidFill>
          <a:ln>
            <a:noFill/>
          </a:ln>
        </p:spPr>
        <p:txBody>
          <a:bodyPr wrap="square" lIns="180000" tIns="108000" rIns="180000" bIns="108000" anchor="ctr">
            <a:noAutofit/>
          </a:bodyPr>
          <a:lstStyle>
            <a:lvl1pPr>
              <a:lnSpc>
                <a:spcPct val="100000"/>
              </a:lnSpc>
              <a:defRPr sz="1200" b="0" i="0">
                <a:solidFill>
                  <a:schemeClr val="tx1"/>
                </a:solidFill>
                <a:latin typeface="Inter" panose="020B0502030000000004" pitchFamily="34" charset="0"/>
                <a:ea typeface="Inter" panose="020B0502030000000004" pitchFamily="34" charset="0"/>
                <a:cs typeface="Poppins" pitchFamily="2" charset="77"/>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sv-SE" dirty="0"/>
              <a:t>Plats för text</a:t>
            </a:r>
            <a:endParaRPr lang="en-US" dirty="0"/>
          </a:p>
        </p:txBody>
      </p:sp>
      <p:sp>
        <p:nvSpPr>
          <p:cNvPr id="49" name="Platshållare för text 48">
            <a:extLst>
              <a:ext uri="{FF2B5EF4-FFF2-40B4-BE49-F238E27FC236}">
                <a16:creationId xmlns:a16="http://schemas.microsoft.com/office/drawing/2014/main" id="{E510E889-E5EE-A955-7B7B-FF26BD948B3D}"/>
              </a:ext>
            </a:extLst>
          </p:cNvPr>
          <p:cNvSpPr>
            <a:spLocks noGrp="1"/>
          </p:cNvSpPr>
          <p:nvPr>
            <p:ph type="body" sz="quarter" idx="45" hasCustomPrompt="1"/>
          </p:nvPr>
        </p:nvSpPr>
        <p:spPr>
          <a:xfrm>
            <a:off x="1255532" y="4447060"/>
            <a:ext cx="2558291" cy="815515"/>
          </a:xfrm>
          <a:custGeom>
            <a:avLst/>
            <a:gdLst>
              <a:gd name="connsiteX0" fmla="*/ 168581 w 2822259"/>
              <a:gd name="connsiteY0" fmla="*/ 0 h 1011468"/>
              <a:gd name="connsiteX1" fmla="*/ 2653678 w 2822259"/>
              <a:gd name="connsiteY1" fmla="*/ 0 h 1011468"/>
              <a:gd name="connsiteX2" fmla="*/ 2822259 w 2822259"/>
              <a:gd name="connsiteY2" fmla="*/ 168581 h 1011468"/>
              <a:gd name="connsiteX3" fmla="*/ 2822259 w 2822259"/>
              <a:gd name="connsiteY3" fmla="*/ 842887 h 1011468"/>
              <a:gd name="connsiteX4" fmla="*/ 2653678 w 2822259"/>
              <a:gd name="connsiteY4" fmla="*/ 1011468 h 1011468"/>
              <a:gd name="connsiteX5" fmla="*/ 168581 w 2822259"/>
              <a:gd name="connsiteY5" fmla="*/ 1011468 h 1011468"/>
              <a:gd name="connsiteX6" fmla="*/ 0 w 2822259"/>
              <a:gd name="connsiteY6" fmla="*/ 842887 h 1011468"/>
              <a:gd name="connsiteX7" fmla="*/ 0 w 2822259"/>
              <a:gd name="connsiteY7" fmla="*/ 168581 h 1011468"/>
              <a:gd name="connsiteX8" fmla="*/ 168581 w 2822259"/>
              <a:gd name="connsiteY8" fmla="*/ 0 h 101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2259" h="1011468">
                <a:moveTo>
                  <a:pt x="168581" y="0"/>
                </a:moveTo>
                <a:lnTo>
                  <a:pt x="2653678" y="0"/>
                </a:lnTo>
                <a:cubicBezTo>
                  <a:pt x="2746783" y="0"/>
                  <a:pt x="2822259" y="75476"/>
                  <a:pt x="2822259" y="168581"/>
                </a:cubicBezTo>
                <a:lnTo>
                  <a:pt x="2822259" y="842887"/>
                </a:lnTo>
                <a:cubicBezTo>
                  <a:pt x="2822259" y="935992"/>
                  <a:pt x="2746783" y="1011468"/>
                  <a:pt x="2653678" y="1011468"/>
                </a:cubicBezTo>
                <a:lnTo>
                  <a:pt x="168581" y="1011468"/>
                </a:lnTo>
                <a:cubicBezTo>
                  <a:pt x="75476" y="1011468"/>
                  <a:pt x="0" y="935992"/>
                  <a:pt x="0" y="842887"/>
                </a:cubicBezTo>
                <a:lnTo>
                  <a:pt x="0" y="168581"/>
                </a:lnTo>
                <a:cubicBezTo>
                  <a:pt x="0" y="75476"/>
                  <a:pt x="75476" y="0"/>
                  <a:pt x="168581" y="0"/>
                </a:cubicBezTo>
                <a:close/>
              </a:path>
            </a:pathLst>
          </a:custGeom>
          <a:solidFill>
            <a:schemeClr val="bg1"/>
          </a:solidFill>
          <a:ln>
            <a:noFill/>
          </a:ln>
        </p:spPr>
        <p:txBody>
          <a:bodyPr wrap="square" lIns="180000" tIns="108000" rIns="180000" bIns="108000" anchor="ctr">
            <a:noAutofit/>
          </a:bodyPr>
          <a:lstStyle>
            <a:lvl1pPr>
              <a:lnSpc>
                <a:spcPct val="100000"/>
              </a:lnSpc>
              <a:defRPr sz="1200" b="0" i="0">
                <a:solidFill>
                  <a:schemeClr val="tx1"/>
                </a:solidFill>
                <a:latin typeface="Inter" panose="020B0502030000000004" pitchFamily="34" charset="0"/>
                <a:ea typeface="Inter" panose="020B0502030000000004" pitchFamily="34" charset="0"/>
                <a:cs typeface="Poppins" pitchFamily="2" charset="77"/>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sv-SE" dirty="0"/>
              <a:t>Plats för text</a:t>
            </a:r>
            <a:endParaRPr lang="en-US" dirty="0"/>
          </a:p>
        </p:txBody>
      </p:sp>
      <p:sp>
        <p:nvSpPr>
          <p:cNvPr id="72" name="Platshållare för text 71">
            <a:extLst>
              <a:ext uri="{FF2B5EF4-FFF2-40B4-BE49-F238E27FC236}">
                <a16:creationId xmlns:a16="http://schemas.microsoft.com/office/drawing/2014/main" id="{53177FDD-9762-9292-019C-36076DC5E3C1}"/>
              </a:ext>
            </a:extLst>
          </p:cNvPr>
          <p:cNvSpPr>
            <a:spLocks noGrp="1"/>
          </p:cNvSpPr>
          <p:nvPr>
            <p:ph type="body" sz="quarter" idx="46" hasCustomPrompt="1"/>
          </p:nvPr>
        </p:nvSpPr>
        <p:spPr>
          <a:xfrm>
            <a:off x="3925392" y="1662965"/>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73" name="Platshållare för text 72">
            <a:extLst>
              <a:ext uri="{FF2B5EF4-FFF2-40B4-BE49-F238E27FC236}">
                <a16:creationId xmlns:a16="http://schemas.microsoft.com/office/drawing/2014/main" id="{30D5047A-8D2F-F497-D41B-FE6A3CF1BD6E}"/>
              </a:ext>
            </a:extLst>
          </p:cNvPr>
          <p:cNvSpPr>
            <a:spLocks noGrp="1"/>
          </p:cNvSpPr>
          <p:nvPr>
            <p:ph type="body" sz="quarter" idx="47" hasCustomPrompt="1"/>
          </p:nvPr>
        </p:nvSpPr>
        <p:spPr>
          <a:xfrm>
            <a:off x="5306953" y="1662964"/>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1"/>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74" name="Platshållare för text 73">
            <a:extLst>
              <a:ext uri="{FF2B5EF4-FFF2-40B4-BE49-F238E27FC236}">
                <a16:creationId xmlns:a16="http://schemas.microsoft.com/office/drawing/2014/main" id="{A692ED60-2C09-2E68-5861-97890F51E149}"/>
              </a:ext>
            </a:extLst>
          </p:cNvPr>
          <p:cNvSpPr>
            <a:spLocks noGrp="1"/>
          </p:cNvSpPr>
          <p:nvPr>
            <p:ph type="body" sz="quarter" idx="48" hasCustomPrompt="1"/>
          </p:nvPr>
        </p:nvSpPr>
        <p:spPr>
          <a:xfrm>
            <a:off x="6688514" y="1662964"/>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4"/>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75" name="Platshållare för text 74">
            <a:extLst>
              <a:ext uri="{FF2B5EF4-FFF2-40B4-BE49-F238E27FC236}">
                <a16:creationId xmlns:a16="http://schemas.microsoft.com/office/drawing/2014/main" id="{F64C1FC9-E2D8-7C7E-92D8-A47E9591E7A2}"/>
              </a:ext>
            </a:extLst>
          </p:cNvPr>
          <p:cNvSpPr>
            <a:spLocks noGrp="1"/>
          </p:cNvSpPr>
          <p:nvPr>
            <p:ph type="body" sz="quarter" idx="49" hasCustomPrompt="1"/>
          </p:nvPr>
        </p:nvSpPr>
        <p:spPr>
          <a:xfrm>
            <a:off x="8070075" y="1662964"/>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76" name="Platshållare för text 75">
            <a:extLst>
              <a:ext uri="{FF2B5EF4-FFF2-40B4-BE49-F238E27FC236}">
                <a16:creationId xmlns:a16="http://schemas.microsoft.com/office/drawing/2014/main" id="{9E8ECF60-9CB9-DCB1-05A0-C4A360814CB5}"/>
              </a:ext>
            </a:extLst>
          </p:cNvPr>
          <p:cNvSpPr>
            <a:spLocks noGrp="1"/>
          </p:cNvSpPr>
          <p:nvPr>
            <p:ph type="body" sz="quarter" idx="50" hasCustomPrompt="1"/>
          </p:nvPr>
        </p:nvSpPr>
        <p:spPr>
          <a:xfrm>
            <a:off x="9451636" y="1662964"/>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1"/>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77" name="Platshållare för text 76">
            <a:extLst>
              <a:ext uri="{FF2B5EF4-FFF2-40B4-BE49-F238E27FC236}">
                <a16:creationId xmlns:a16="http://schemas.microsoft.com/office/drawing/2014/main" id="{280DDE2A-9E23-DEA2-3E8A-495C9D077E0C}"/>
              </a:ext>
            </a:extLst>
          </p:cNvPr>
          <p:cNvSpPr>
            <a:spLocks noGrp="1"/>
          </p:cNvSpPr>
          <p:nvPr>
            <p:ph type="body" sz="quarter" idx="51" hasCustomPrompt="1"/>
          </p:nvPr>
        </p:nvSpPr>
        <p:spPr>
          <a:xfrm>
            <a:off x="3925392" y="2576528"/>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78" name="Platshållare för text 77">
            <a:extLst>
              <a:ext uri="{FF2B5EF4-FFF2-40B4-BE49-F238E27FC236}">
                <a16:creationId xmlns:a16="http://schemas.microsoft.com/office/drawing/2014/main" id="{08496D83-9495-A331-0E95-FDF63659CAA4}"/>
              </a:ext>
            </a:extLst>
          </p:cNvPr>
          <p:cNvSpPr>
            <a:spLocks noGrp="1"/>
          </p:cNvSpPr>
          <p:nvPr>
            <p:ph type="body" sz="quarter" idx="52" hasCustomPrompt="1"/>
          </p:nvPr>
        </p:nvSpPr>
        <p:spPr>
          <a:xfrm>
            <a:off x="5306953" y="2576527"/>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tx1"/>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79" name="Platshållare för text 78">
            <a:extLst>
              <a:ext uri="{FF2B5EF4-FFF2-40B4-BE49-F238E27FC236}">
                <a16:creationId xmlns:a16="http://schemas.microsoft.com/office/drawing/2014/main" id="{15EA22D0-6CD2-A00A-2918-BBCCA25A7704}"/>
              </a:ext>
            </a:extLst>
          </p:cNvPr>
          <p:cNvSpPr>
            <a:spLocks noGrp="1"/>
          </p:cNvSpPr>
          <p:nvPr>
            <p:ph type="body" sz="quarter" idx="53" hasCustomPrompt="1"/>
          </p:nvPr>
        </p:nvSpPr>
        <p:spPr>
          <a:xfrm>
            <a:off x="6688514" y="2576527"/>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tx1"/>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80" name="Platshållare för text 79">
            <a:extLst>
              <a:ext uri="{FF2B5EF4-FFF2-40B4-BE49-F238E27FC236}">
                <a16:creationId xmlns:a16="http://schemas.microsoft.com/office/drawing/2014/main" id="{040C9F1D-12DB-2730-8530-A03953E815CF}"/>
              </a:ext>
            </a:extLst>
          </p:cNvPr>
          <p:cNvSpPr>
            <a:spLocks noGrp="1"/>
          </p:cNvSpPr>
          <p:nvPr>
            <p:ph type="body" sz="quarter" idx="54" hasCustomPrompt="1"/>
          </p:nvPr>
        </p:nvSpPr>
        <p:spPr>
          <a:xfrm>
            <a:off x="8070075" y="2576527"/>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4"/>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81" name="Platshållare för text 80">
            <a:extLst>
              <a:ext uri="{FF2B5EF4-FFF2-40B4-BE49-F238E27FC236}">
                <a16:creationId xmlns:a16="http://schemas.microsoft.com/office/drawing/2014/main" id="{DE03CAF5-624A-3D91-3ABB-C0485DCAE1E5}"/>
              </a:ext>
            </a:extLst>
          </p:cNvPr>
          <p:cNvSpPr>
            <a:spLocks noGrp="1"/>
          </p:cNvSpPr>
          <p:nvPr>
            <p:ph type="body" sz="quarter" idx="55" hasCustomPrompt="1"/>
          </p:nvPr>
        </p:nvSpPr>
        <p:spPr>
          <a:xfrm>
            <a:off x="9451636" y="2576527"/>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82" name="Platshållare för text 81">
            <a:extLst>
              <a:ext uri="{FF2B5EF4-FFF2-40B4-BE49-F238E27FC236}">
                <a16:creationId xmlns:a16="http://schemas.microsoft.com/office/drawing/2014/main" id="{83B01127-4ED8-7D5C-7C21-FA0A1A8D73CD}"/>
              </a:ext>
            </a:extLst>
          </p:cNvPr>
          <p:cNvSpPr>
            <a:spLocks noGrp="1"/>
          </p:cNvSpPr>
          <p:nvPr>
            <p:ph type="body" sz="quarter" idx="56" hasCustomPrompt="1"/>
          </p:nvPr>
        </p:nvSpPr>
        <p:spPr>
          <a:xfrm>
            <a:off x="3925392" y="3500943"/>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4"/>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83" name="Platshållare för text 82">
            <a:extLst>
              <a:ext uri="{FF2B5EF4-FFF2-40B4-BE49-F238E27FC236}">
                <a16:creationId xmlns:a16="http://schemas.microsoft.com/office/drawing/2014/main" id="{5F6359DE-5E3C-5820-E70C-606D644DF285}"/>
              </a:ext>
            </a:extLst>
          </p:cNvPr>
          <p:cNvSpPr>
            <a:spLocks noGrp="1"/>
          </p:cNvSpPr>
          <p:nvPr>
            <p:ph type="body" sz="quarter" idx="57" hasCustomPrompt="1"/>
          </p:nvPr>
        </p:nvSpPr>
        <p:spPr>
          <a:xfrm>
            <a:off x="5306953" y="3500942"/>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84" name="Platshållare för text 83">
            <a:extLst>
              <a:ext uri="{FF2B5EF4-FFF2-40B4-BE49-F238E27FC236}">
                <a16:creationId xmlns:a16="http://schemas.microsoft.com/office/drawing/2014/main" id="{C3DF7953-3060-C234-FFCE-90350549BF8F}"/>
              </a:ext>
            </a:extLst>
          </p:cNvPr>
          <p:cNvSpPr>
            <a:spLocks noGrp="1"/>
          </p:cNvSpPr>
          <p:nvPr>
            <p:ph type="body" sz="quarter" idx="58" hasCustomPrompt="1"/>
          </p:nvPr>
        </p:nvSpPr>
        <p:spPr>
          <a:xfrm>
            <a:off x="6688514" y="3500942"/>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tx1"/>
          </a:solidFill>
          <a:ln>
            <a:noFill/>
          </a:ln>
        </p:spPr>
        <p:txBody>
          <a:bodyPr wrap="square" lIns="108000" tIns="72000" rIns="108000" bIns="72000" anchor="ctr">
            <a:noAutofit/>
          </a:bodyPr>
          <a:lstStyle>
            <a:lvl1pPr>
              <a:lnSpc>
                <a:spcPct val="100000"/>
              </a:lnSpc>
              <a:defRPr sz="1000" b="0" i="0">
                <a:solidFill>
                  <a:schemeClr val="bg1"/>
                </a:solidFill>
                <a:cs typeface="Poppins" pitchFamily="2" charset="77"/>
              </a:defRPr>
            </a:lvl1pPr>
          </a:lstStyle>
          <a:p>
            <a:pPr lvl="0"/>
            <a:r>
              <a:rPr lang="sv-SE" dirty="0"/>
              <a:t>Plats för text</a:t>
            </a:r>
            <a:endParaRPr lang="en-US" dirty="0"/>
          </a:p>
        </p:txBody>
      </p:sp>
      <p:sp>
        <p:nvSpPr>
          <p:cNvPr id="85" name="Platshållare för text 84">
            <a:extLst>
              <a:ext uri="{FF2B5EF4-FFF2-40B4-BE49-F238E27FC236}">
                <a16:creationId xmlns:a16="http://schemas.microsoft.com/office/drawing/2014/main" id="{AAFFDEFC-0E9D-3969-8A24-BEE61AFC8D3D}"/>
              </a:ext>
            </a:extLst>
          </p:cNvPr>
          <p:cNvSpPr>
            <a:spLocks noGrp="1"/>
          </p:cNvSpPr>
          <p:nvPr>
            <p:ph type="body" sz="quarter" idx="59" hasCustomPrompt="1"/>
          </p:nvPr>
        </p:nvSpPr>
        <p:spPr>
          <a:xfrm>
            <a:off x="8070075" y="3500942"/>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3"/>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86" name="Platshållare för text 85">
            <a:extLst>
              <a:ext uri="{FF2B5EF4-FFF2-40B4-BE49-F238E27FC236}">
                <a16:creationId xmlns:a16="http://schemas.microsoft.com/office/drawing/2014/main" id="{6530983E-6518-AF40-2019-CC31EAD7BA84}"/>
              </a:ext>
            </a:extLst>
          </p:cNvPr>
          <p:cNvSpPr>
            <a:spLocks noGrp="1"/>
          </p:cNvSpPr>
          <p:nvPr>
            <p:ph type="body" sz="quarter" idx="60" hasCustomPrompt="1"/>
          </p:nvPr>
        </p:nvSpPr>
        <p:spPr>
          <a:xfrm>
            <a:off x="9451636" y="3500942"/>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87" name="Platshållare för text 86">
            <a:extLst>
              <a:ext uri="{FF2B5EF4-FFF2-40B4-BE49-F238E27FC236}">
                <a16:creationId xmlns:a16="http://schemas.microsoft.com/office/drawing/2014/main" id="{883FB979-E2F6-7BDF-A7CC-F202CD67E8A4}"/>
              </a:ext>
            </a:extLst>
          </p:cNvPr>
          <p:cNvSpPr>
            <a:spLocks noGrp="1"/>
          </p:cNvSpPr>
          <p:nvPr>
            <p:ph type="body" sz="quarter" idx="61" hasCustomPrompt="1"/>
          </p:nvPr>
        </p:nvSpPr>
        <p:spPr>
          <a:xfrm>
            <a:off x="3925392" y="4447060"/>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88" name="Platshållare för text 87">
            <a:extLst>
              <a:ext uri="{FF2B5EF4-FFF2-40B4-BE49-F238E27FC236}">
                <a16:creationId xmlns:a16="http://schemas.microsoft.com/office/drawing/2014/main" id="{7564EF29-9483-1A47-28BE-A06DA70D3951}"/>
              </a:ext>
            </a:extLst>
          </p:cNvPr>
          <p:cNvSpPr>
            <a:spLocks noGrp="1"/>
          </p:cNvSpPr>
          <p:nvPr>
            <p:ph type="body" sz="quarter" idx="62" hasCustomPrompt="1"/>
          </p:nvPr>
        </p:nvSpPr>
        <p:spPr>
          <a:xfrm>
            <a:off x="5306953" y="4447059"/>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3"/>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89" name="Platshållare för text 88">
            <a:extLst>
              <a:ext uri="{FF2B5EF4-FFF2-40B4-BE49-F238E27FC236}">
                <a16:creationId xmlns:a16="http://schemas.microsoft.com/office/drawing/2014/main" id="{0A41AFAE-1F32-F00C-5982-B8E8692D7BBB}"/>
              </a:ext>
            </a:extLst>
          </p:cNvPr>
          <p:cNvSpPr>
            <a:spLocks noGrp="1"/>
          </p:cNvSpPr>
          <p:nvPr>
            <p:ph type="body" sz="quarter" idx="63" hasCustomPrompt="1"/>
          </p:nvPr>
        </p:nvSpPr>
        <p:spPr>
          <a:xfrm>
            <a:off x="6688514" y="4447059"/>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90" name="Platshållare för text 89">
            <a:extLst>
              <a:ext uri="{FF2B5EF4-FFF2-40B4-BE49-F238E27FC236}">
                <a16:creationId xmlns:a16="http://schemas.microsoft.com/office/drawing/2014/main" id="{A8FCD7C3-4BD0-680C-7AFA-2B6F21020655}"/>
              </a:ext>
            </a:extLst>
          </p:cNvPr>
          <p:cNvSpPr>
            <a:spLocks noGrp="1"/>
          </p:cNvSpPr>
          <p:nvPr>
            <p:ph type="body" sz="quarter" idx="64" hasCustomPrompt="1"/>
          </p:nvPr>
        </p:nvSpPr>
        <p:spPr>
          <a:xfrm>
            <a:off x="8070075" y="4447059"/>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2"/>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91" name="Platshållare för text 90">
            <a:extLst>
              <a:ext uri="{FF2B5EF4-FFF2-40B4-BE49-F238E27FC236}">
                <a16:creationId xmlns:a16="http://schemas.microsoft.com/office/drawing/2014/main" id="{3C41FF48-FBC9-B5D3-9A13-F111229260AC}"/>
              </a:ext>
            </a:extLst>
          </p:cNvPr>
          <p:cNvSpPr>
            <a:spLocks noGrp="1"/>
          </p:cNvSpPr>
          <p:nvPr>
            <p:ph type="body" sz="quarter" idx="65" hasCustomPrompt="1"/>
          </p:nvPr>
        </p:nvSpPr>
        <p:spPr>
          <a:xfrm>
            <a:off x="9451636" y="4447059"/>
            <a:ext cx="1280152" cy="815515"/>
          </a:xfrm>
          <a:custGeom>
            <a:avLst/>
            <a:gdLst>
              <a:gd name="connsiteX0" fmla="*/ 135922 w 1280152"/>
              <a:gd name="connsiteY0" fmla="*/ 0 h 815515"/>
              <a:gd name="connsiteX1" fmla="*/ 1144230 w 1280152"/>
              <a:gd name="connsiteY1" fmla="*/ 0 h 815515"/>
              <a:gd name="connsiteX2" fmla="*/ 1280152 w 1280152"/>
              <a:gd name="connsiteY2" fmla="*/ 135922 h 815515"/>
              <a:gd name="connsiteX3" fmla="*/ 1280152 w 1280152"/>
              <a:gd name="connsiteY3" fmla="*/ 679593 h 815515"/>
              <a:gd name="connsiteX4" fmla="*/ 1144230 w 1280152"/>
              <a:gd name="connsiteY4" fmla="*/ 815515 h 815515"/>
              <a:gd name="connsiteX5" fmla="*/ 135922 w 1280152"/>
              <a:gd name="connsiteY5" fmla="*/ 815515 h 815515"/>
              <a:gd name="connsiteX6" fmla="*/ 0 w 1280152"/>
              <a:gd name="connsiteY6" fmla="*/ 679593 h 815515"/>
              <a:gd name="connsiteX7" fmla="*/ 0 w 1280152"/>
              <a:gd name="connsiteY7" fmla="*/ 135922 h 815515"/>
              <a:gd name="connsiteX8" fmla="*/ 135922 w 1280152"/>
              <a:gd name="connsiteY8" fmla="*/ 0 h 81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152" h="815515">
                <a:moveTo>
                  <a:pt x="135922" y="0"/>
                </a:moveTo>
                <a:lnTo>
                  <a:pt x="1144230" y="0"/>
                </a:lnTo>
                <a:cubicBezTo>
                  <a:pt x="1219298" y="0"/>
                  <a:pt x="1280152" y="60854"/>
                  <a:pt x="1280152" y="135922"/>
                </a:cubicBezTo>
                <a:lnTo>
                  <a:pt x="1280152" y="679593"/>
                </a:lnTo>
                <a:cubicBezTo>
                  <a:pt x="1280152" y="754661"/>
                  <a:pt x="1219298" y="815515"/>
                  <a:pt x="1144230" y="815515"/>
                </a:cubicBezTo>
                <a:lnTo>
                  <a:pt x="135922" y="815515"/>
                </a:lnTo>
                <a:cubicBezTo>
                  <a:pt x="60854" y="815515"/>
                  <a:pt x="0" y="754661"/>
                  <a:pt x="0" y="679593"/>
                </a:cubicBezTo>
                <a:lnTo>
                  <a:pt x="0" y="135922"/>
                </a:lnTo>
                <a:cubicBezTo>
                  <a:pt x="0" y="60854"/>
                  <a:pt x="60854" y="0"/>
                  <a:pt x="135922" y="0"/>
                </a:cubicBezTo>
                <a:close/>
              </a:path>
            </a:pathLst>
          </a:custGeom>
          <a:solidFill>
            <a:schemeClr val="accent3"/>
          </a:solidFill>
          <a:ln>
            <a:noFill/>
          </a:ln>
        </p:spPr>
        <p:txBody>
          <a:bodyPr wrap="square" lIns="108000" tIns="72000" rIns="108000" bIns="72000" anchor="ctr">
            <a:noAutofit/>
          </a:bodyPr>
          <a:lstStyle>
            <a:lvl1pPr>
              <a:lnSpc>
                <a:spcPct val="100000"/>
              </a:lnSpc>
              <a:defRPr sz="1000" b="0" i="0">
                <a:cs typeface="Poppins" pitchFamily="2" charset="77"/>
              </a:defRPr>
            </a:lvl1pPr>
          </a:lstStyle>
          <a:p>
            <a:pPr lvl="0"/>
            <a:r>
              <a:rPr lang="sv-SE" dirty="0"/>
              <a:t>Plats för text</a:t>
            </a:r>
            <a:endParaRPr lang="en-US" dirty="0"/>
          </a:p>
        </p:txBody>
      </p:sp>
      <p:sp>
        <p:nvSpPr>
          <p:cNvPr id="98" name="Platshållare för innehåll 97">
            <a:extLst>
              <a:ext uri="{FF2B5EF4-FFF2-40B4-BE49-F238E27FC236}">
                <a16:creationId xmlns:a16="http://schemas.microsoft.com/office/drawing/2014/main" id="{E54991CB-C803-D425-36D9-E80ADF4DAE2B}"/>
              </a:ext>
            </a:extLst>
          </p:cNvPr>
          <p:cNvSpPr>
            <a:spLocks noGrp="1"/>
          </p:cNvSpPr>
          <p:nvPr>
            <p:ph sz="quarter" idx="66" hasCustomPrompt="1"/>
          </p:nvPr>
        </p:nvSpPr>
        <p:spPr>
          <a:xfrm>
            <a:off x="3925392" y="5770497"/>
            <a:ext cx="209650" cy="209650"/>
          </a:xfrm>
          <a:custGeom>
            <a:avLst/>
            <a:gdLst>
              <a:gd name="connsiteX0" fmla="*/ 104825 w 209650"/>
              <a:gd name="connsiteY0" fmla="*/ 0 h 209650"/>
              <a:gd name="connsiteX1" fmla="*/ 209650 w 209650"/>
              <a:gd name="connsiteY1" fmla="*/ 104825 h 209650"/>
              <a:gd name="connsiteX2" fmla="*/ 104825 w 209650"/>
              <a:gd name="connsiteY2" fmla="*/ 209650 h 209650"/>
              <a:gd name="connsiteX3" fmla="*/ 0 w 209650"/>
              <a:gd name="connsiteY3" fmla="*/ 104825 h 209650"/>
              <a:gd name="connsiteX4" fmla="*/ 104825 w 209650"/>
              <a:gd name="connsiteY4" fmla="*/ 0 h 209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50" h="209650">
                <a:moveTo>
                  <a:pt x="104825" y="0"/>
                </a:moveTo>
                <a:cubicBezTo>
                  <a:pt x="162718" y="0"/>
                  <a:pt x="209650" y="46932"/>
                  <a:pt x="209650" y="104825"/>
                </a:cubicBezTo>
                <a:cubicBezTo>
                  <a:pt x="209650" y="162718"/>
                  <a:pt x="162718" y="209650"/>
                  <a:pt x="104825" y="209650"/>
                </a:cubicBezTo>
                <a:cubicBezTo>
                  <a:pt x="46932" y="209650"/>
                  <a:pt x="0" y="162718"/>
                  <a:pt x="0" y="104825"/>
                </a:cubicBezTo>
                <a:cubicBezTo>
                  <a:pt x="0" y="46932"/>
                  <a:pt x="46932" y="0"/>
                  <a:pt x="104825" y="0"/>
                </a:cubicBezTo>
                <a:close/>
              </a:path>
            </a:pathLst>
          </a:custGeom>
          <a:solidFill>
            <a:schemeClr val="accent2"/>
          </a:solidFill>
          <a:ln>
            <a:noFill/>
          </a:ln>
        </p:spPr>
        <p:txBody>
          <a:bodyPr wrap="square">
            <a:noAutofit/>
          </a:bodyPr>
          <a:lstStyle>
            <a:lvl1pPr>
              <a:defRPr b="0" i="0">
                <a:cs typeface="Poppins" pitchFamily="2" charset="77"/>
              </a:defRPr>
            </a:lvl1pPr>
          </a:lstStyle>
          <a:p>
            <a:pPr lvl="0"/>
            <a:r>
              <a:rPr lang="en-US" dirty="0"/>
              <a:t> </a:t>
            </a:r>
          </a:p>
        </p:txBody>
      </p:sp>
      <p:sp>
        <p:nvSpPr>
          <p:cNvPr id="99" name="Platshållare för text 4">
            <a:extLst>
              <a:ext uri="{FF2B5EF4-FFF2-40B4-BE49-F238E27FC236}">
                <a16:creationId xmlns:a16="http://schemas.microsoft.com/office/drawing/2014/main" id="{6413AFAF-AD27-10A7-F976-C66B48C9ADD1}"/>
              </a:ext>
            </a:extLst>
          </p:cNvPr>
          <p:cNvSpPr>
            <a:spLocks noGrp="1"/>
          </p:cNvSpPr>
          <p:nvPr>
            <p:ph type="body" sz="quarter" idx="67" hasCustomPrompt="1"/>
          </p:nvPr>
        </p:nvSpPr>
        <p:spPr>
          <a:xfrm>
            <a:off x="6503402" y="5781843"/>
            <a:ext cx="1504589" cy="186959"/>
          </a:xfrm>
        </p:spPr>
        <p:txBody>
          <a:bodyPr/>
          <a:lstStyle>
            <a:lvl1pPr>
              <a:defRPr sz="1000" b="0" i="0">
                <a:cs typeface="Poppins" pitchFamily="2" charset="77"/>
              </a:defRPr>
            </a:lvl1pPr>
          </a:lstStyle>
          <a:p>
            <a:r>
              <a:rPr lang="en-US" dirty="0"/>
              <a:t>Plats för text</a:t>
            </a:r>
          </a:p>
        </p:txBody>
      </p:sp>
      <p:sp>
        <p:nvSpPr>
          <p:cNvPr id="100" name="Platshållare för innehåll 99">
            <a:extLst>
              <a:ext uri="{FF2B5EF4-FFF2-40B4-BE49-F238E27FC236}">
                <a16:creationId xmlns:a16="http://schemas.microsoft.com/office/drawing/2014/main" id="{B5B35375-8849-DE0C-4B0E-47FE85789D92}"/>
              </a:ext>
            </a:extLst>
          </p:cNvPr>
          <p:cNvSpPr>
            <a:spLocks noGrp="1"/>
          </p:cNvSpPr>
          <p:nvPr>
            <p:ph sz="quarter" idx="68" hasCustomPrompt="1"/>
          </p:nvPr>
        </p:nvSpPr>
        <p:spPr>
          <a:xfrm>
            <a:off x="6192343" y="5770497"/>
            <a:ext cx="209650" cy="209650"/>
          </a:xfrm>
          <a:custGeom>
            <a:avLst/>
            <a:gdLst>
              <a:gd name="connsiteX0" fmla="*/ 104825 w 209650"/>
              <a:gd name="connsiteY0" fmla="*/ 0 h 209650"/>
              <a:gd name="connsiteX1" fmla="*/ 209650 w 209650"/>
              <a:gd name="connsiteY1" fmla="*/ 104825 h 209650"/>
              <a:gd name="connsiteX2" fmla="*/ 104825 w 209650"/>
              <a:gd name="connsiteY2" fmla="*/ 209650 h 209650"/>
              <a:gd name="connsiteX3" fmla="*/ 0 w 209650"/>
              <a:gd name="connsiteY3" fmla="*/ 104825 h 209650"/>
              <a:gd name="connsiteX4" fmla="*/ 104825 w 209650"/>
              <a:gd name="connsiteY4" fmla="*/ 0 h 209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50" h="209650">
                <a:moveTo>
                  <a:pt x="104825" y="0"/>
                </a:moveTo>
                <a:cubicBezTo>
                  <a:pt x="162718" y="0"/>
                  <a:pt x="209650" y="46932"/>
                  <a:pt x="209650" y="104825"/>
                </a:cubicBezTo>
                <a:cubicBezTo>
                  <a:pt x="209650" y="162718"/>
                  <a:pt x="162718" y="209650"/>
                  <a:pt x="104825" y="209650"/>
                </a:cubicBezTo>
                <a:cubicBezTo>
                  <a:pt x="46932" y="209650"/>
                  <a:pt x="0" y="162718"/>
                  <a:pt x="0" y="104825"/>
                </a:cubicBezTo>
                <a:cubicBezTo>
                  <a:pt x="0" y="46932"/>
                  <a:pt x="46932" y="0"/>
                  <a:pt x="104825" y="0"/>
                </a:cubicBezTo>
                <a:close/>
              </a:path>
            </a:pathLst>
          </a:custGeom>
          <a:solidFill>
            <a:schemeClr val="accent1"/>
          </a:solidFill>
          <a:ln>
            <a:noFill/>
          </a:ln>
        </p:spPr>
        <p:txBody>
          <a:bodyPr wrap="square">
            <a:noAutofit/>
          </a:bodyPr>
          <a:lstStyle>
            <a:lvl1pPr>
              <a:defRPr b="0" i="0">
                <a:cs typeface="Poppins" pitchFamily="2" charset="77"/>
              </a:defRPr>
            </a:lvl1pPr>
          </a:lstStyle>
          <a:p>
            <a:pPr lvl="0"/>
            <a:r>
              <a:rPr lang="en-US" dirty="0"/>
              <a:t> </a:t>
            </a:r>
          </a:p>
        </p:txBody>
      </p:sp>
      <p:sp>
        <p:nvSpPr>
          <p:cNvPr id="103" name="Platshållare för text 4">
            <a:extLst>
              <a:ext uri="{FF2B5EF4-FFF2-40B4-BE49-F238E27FC236}">
                <a16:creationId xmlns:a16="http://schemas.microsoft.com/office/drawing/2014/main" id="{98A366D1-6E03-113F-07D4-E5A452F52071}"/>
              </a:ext>
            </a:extLst>
          </p:cNvPr>
          <p:cNvSpPr>
            <a:spLocks noGrp="1"/>
          </p:cNvSpPr>
          <p:nvPr>
            <p:ph type="body" sz="quarter" idx="69" hasCustomPrompt="1"/>
          </p:nvPr>
        </p:nvSpPr>
        <p:spPr>
          <a:xfrm>
            <a:off x="4236451" y="6140431"/>
            <a:ext cx="1504589" cy="186959"/>
          </a:xfrm>
        </p:spPr>
        <p:txBody>
          <a:bodyPr/>
          <a:lstStyle>
            <a:lvl1pPr>
              <a:defRPr sz="1000" b="0" i="0">
                <a:cs typeface="Poppins" pitchFamily="2" charset="77"/>
              </a:defRPr>
            </a:lvl1pPr>
          </a:lstStyle>
          <a:p>
            <a:r>
              <a:rPr lang="en-US" dirty="0"/>
              <a:t>Plats för text</a:t>
            </a:r>
          </a:p>
        </p:txBody>
      </p:sp>
      <p:sp>
        <p:nvSpPr>
          <p:cNvPr id="104" name="Platshållare för innehåll 103">
            <a:extLst>
              <a:ext uri="{FF2B5EF4-FFF2-40B4-BE49-F238E27FC236}">
                <a16:creationId xmlns:a16="http://schemas.microsoft.com/office/drawing/2014/main" id="{8299071C-ACD5-1571-1414-9E52496FB61D}"/>
              </a:ext>
            </a:extLst>
          </p:cNvPr>
          <p:cNvSpPr>
            <a:spLocks noGrp="1"/>
          </p:cNvSpPr>
          <p:nvPr>
            <p:ph sz="quarter" idx="70" hasCustomPrompt="1"/>
          </p:nvPr>
        </p:nvSpPr>
        <p:spPr>
          <a:xfrm>
            <a:off x="3925392" y="6129085"/>
            <a:ext cx="209650" cy="209650"/>
          </a:xfrm>
          <a:custGeom>
            <a:avLst/>
            <a:gdLst>
              <a:gd name="connsiteX0" fmla="*/ 104825 w 209650"/>
              <a:gd name="connsiteY0" fmla="*/ 0 h 209650"/>
              <a:gd name="connsiteX1" fmla="*/ 209650 w 209650"/>
              <a:gd name="connsiteY1" fmla="*/ 104825 h 209650"/>
              <a:gd name="connsiteX2" fmla="*/ 104825 w 209650"/>
              <a:gd name="connsiteY2" fmla="*/ 209650 h 209650"/>
              <a:gd name="connsiteX3" fmla="*/ 0 w 209650"/>
              <a:gd name="connsiteY3" fmla="*/ 104825 h 209650"/>
              <a:gd name="connsiteX4" fmla="*/ 104825 w 209650"/>
              <a:gd name="connsiteY4" fmla="*/ 0 h 209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50" h="209650">
                <a:moveTo>
                  <a:pt x="104825" y="0"/>
                </a:moveTo>
                <a:cubicBezTo>
                  <a:pt x="162718" y="0"/>
                  <a:pt x="209650" y="46932"/>
                  <a:pt x="209650" y="104825"/>
                </a:cubicBezTo>
                <a:cubicBezTo>
                  <a:pt x="209650" y="162718"/>
                  <a:pt x="162718" y="209650"/>
                  <a:pt x="104825" y="209650"/>
                </a:cubicBezTo>
                <a:cubicBezTo>
                  <a:pt x="46932" y="209650"/>
                  <a:pt x="0" y="162718"/>
                  <a:pt x="0" y="104825"/>
                </a:cubicBezTo>
                <a:cubicBezTo>
                  <a:pt x="0" y="46932"/>
                  <a:pt x="46932" y="0"/>
                  <a:pt x="104825" y="0"/>
                </a:cubicBezTo>
                <a:close/>
              </a:path>
            </a:pathLst>
          </a:custGeom>
          <a:solidFill>
            <a:schemeClr val="tx1"/>
          </a:solidFill>
          <a:ln>
            <a:noFill/>
          </a:ln>
        </p:spPr>
        <p:txBody>
          <a:bodyPr wrap="square">
            <a:noAutofit/>
          </a:bodyPr>
          <a:lstStyle>
            <a:lvl1pPr>
              <a:defRPr b="0" i="0">
                <a:cs typeface="Poppins" pitchFamily="2" charset="77"/>
              </a:defRPr>
            </a:lvl1pPr>
          </a:lstStyle>
          <a:p>
            <a:pPr lvl="0"/>
            <a:r>
              <a:rPr lang="en-US" dirty="0"/>
              <a:t> </a:t>
            </a:r>
          </a:p>
        </p:txBody>
      </p:sp>
      <p:sp>
        <p:nvSpPr>
          <p:cNvPr id="105" name="Platshållare för text 4">
            <a:extLst>
              <a:ext uri="{FF2B5EF4-FFF2-40B4-BE49-F238E27FC236}">
                <a16:creationId xmlns:a16="http://schemas.microsoft.com/office/drawing/2014/main" id="{8A9465D9-E408-07F4-1A00-91D4D45825D5}"/>
              </a:ext>
            </a:extLst>
          </p:cNvPr>
          <p:cNvSpPr>
            <a:spLocks noGrp="1"/>
          </p:cNvSpPr>
          <p:nvPr>
            <p:ph type="body" sz="quarter" idx="71" hasCustomPrompt="1"/>
          </p:nvPr>
        </p:nvSpPr>
        <p:spPr>
          <a:xfrm>
            <a:off x="6503402" y="6140431"/>
            <a:ext cx="1504589" cy="186959"/>
          </a:xfrm>
        </p:spPr>
        <p:txBody>
          <a:bodyPr/>
          <a:lstStyle>
            <a:lvl1pPr>
              <a:defRPr sz="1000" b="0" i="0">
                <a:cs typeface="Poppins" pitchFamily="2" charset="77"/>
              </a:defRPr>
            </a:lvl1pPr>
          </a:lstStyle>
          <a:p>
            <a:r>
              <a:rPr lang="en-US" dirty="0"/>
              <a:t>Plats för text</a:t>
            </a:r>
          </a:p>
        </p:txBody>
      </p:sp>
      <p:sp>
        <p:nvSpPr>
          <p:cNvPr id="106" name="Platshållare för innehåll 105">
            <a:extLst>
              <a:ext uri="{FF2B5EF4-FFF2-40B4-BE49-F238E27FC236}">
                <a16:creationId xmlns:a16="http://schemas.microsoft.com/office/drawing/2014/main" id="{192D25F8-822C-A97C-F14A-A43D27593817}"/>
              </a:ext>
            </a:extLst>
          </p:cNvPr>
          <p:cNvSpPr>
            <a:spLocks noGrp="1"/>
          </p:cNvSpPr>
          <p:nvPr>
            <p:ph sz="quarter" idx="72" hasCustomPrompt="1"/>
          </p:nvPr>
        </p:nvSpPr>
        <p:spPr>
          <a:xfrm>
            <a:off x="6192343" y="6129085"/>
            <a:ext cx="209650" cy="209650"/>
          </a:xfrm>
          <a:custGeom>
            <a:avLst/>
            <a:gdLst>
              <a:gd name="connsiteX0" fmla="*/ 104825 w 209650"/>
              <a:gd name="connsiteY0" fmla="*/ 0 h 209650"/>
              <a:gd name="connsiteX1" fmla="*/ 209650 w 209650"/>
              <a:gd name="connsiteY1" fmla="*/ 104825 h 209650"/>
              <a:gd name="connsiteX2" fmla="*/ 104825 w 209650"/>
              <a:gd name="connsiteY2" fmla="*/ 209650 h 209650"/>
              <a:gd name="connsiteX3" fmla="*/ 0 w 209650"/>
              <a:gd name="connsiteY3" fmla="*/ 104825 h 209650"/>
              <a:gd name="connsiteX4" fmla="*/ 104825 w 209650"/>
              <a:gd name="connsiteY4" fmla="*/ 0 h 209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50" h="209650">
                <a:moveTo>
                  <a:pt x="104825" y="0"/>
                </a:moveTo>
                <a:cubicBezTo>
                  <a:pt x="162718" y="0"/>
                  <a:pt x="209650" y="46932"/>
                  <a:pt x="209650" y="104825"/>
                </a:cubicBezTo>
                <a:cubicBezTo>
                  <a:pt x="209650" y="162718"/>
                  <a:pt x="162718" y="209650"/>
                  <a:pt x="104825" y="209650"/>
                </a:cubicBezTo>
                <a:cubicBezTo>
                  <a:pt x="46932" y="209650"/>
                  <a:pt x="0" y="162718"/>
                  <a:pt x="0" y="104825"/>
                </a:cubicBezTo>
                <a:cubicBezTo>
                  <a:pt x="0" y="46932"/>
                  <a:pt x="46932" y="0"/>
                  <a:pt x="104825" y="0"/>
                </a:cubicBezTo>
                <a:close/>
              </a:path>
            </a:pathLst>
          </a:custGeom>
          <a:solidFill>
            <a:schemeClr val="accent3"/>
          </a:solidFill>
          <a:ln>
            <a:noFill/>
          </a:ln>
        </p:spPr>
        <p:txBody>
          <a:bodyPr wrap="square">
            <a:noAutofit/>
          </a:bodyPr>
          <a:lstStyle>
            <a:lvl1pPr>
              <a:defRPr b="0" i="0">
                <a:cs typeface="Poppins" pitchFamily="2" charset="77"/>
              </a:defRPr>
            </a:lvl1pPr>
          </a:lstStyle>
          <a:p>
            <a:pPr lvl="0"/>
            <a:r>
              <a:rPr lang="en-US" dirty="0"/>
              <a:t> </a:t>
            </a:r>
          </a:p>
        </p:txBody>
      </p:sp>
      <p:sp>
        <p:nvSpPr>
          <p:cNvPr id="2" name="Título 6">
            <a:extLst>
              <a:ext uri="{FF2B5EF4-FFF2-40B4-BE49-F238E27FC236}">
                <a16:creationId xmlns:a16="http://schemas.microsoft.com/office/drawing/2014/main" id="{F8D3F714-DDE2-E5FB-A599-F4557573B286}"/>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Table</a:t>
            </a:r>
          </a:p>
        </p:txBody>
      </p:sp>
      <p:sp>
        <p:nvSpPr>
          <p:cNvPr id="3" name="Platshållare för text 4">
            <a:extLst>
              <a:ext uri="{FF2B5EF4-FFF2-40B4-BE49-F238E27FC236}">
                <a16:creationId xmlns:a16="http://schemas.microsoft.com/office/drawing/2014/main" id="{01687883-A1E5-BBDC-D7D4-A08E4B6A3120}"/>
              </a:ext>
            </a:extLst>
          </p:cNvPr>
          <p:cNvSpPr>
            <a:spLocks noGrp="1"/>
          </p:cNvSpPr>
          <p:nvPr>
            <p:ph type="body" sz="quarter" idx="73" hasCustomPrompt="1"/>
          </p:nvPr>
        </p:nvSpPr>
        <p:spPr>
          <a:xfrm>
            <a:off x="8676586" y="6140431"/>
            <a:ext cx="1504589" cy="186959"/>
          </a:xfrm>
        </p:spPr>
        <p:txBody>
          <a:bodyPr/>
          <a:lstStyle>
            <a:lvl1pPr>
              <a:defRPr sz="1000" b="0" i="0">
                <a:cs typeface="Poppins" pitchFamily="2" charset="77"/>
              </a:defRPr>
            </a:lvl1pPr>
          </a:lstStyle>
          <a:p>
            <a:r>
              <a:rPr lang="en-US" dirty="0"/>
              <a:t>Plats för text</a:t>
            </a:r>
          </a:p>
        </p:txBody>
      </p:sp>
      <p:sp>
        <p:nvSpPr>
          <p:cNvPr id="4" name="Platshållare för innehåll 105">
            <a:extLst>
              <a:ext uri="{FF2B5EF4-FFF2-40B4-BE49-F238E27FC236}">
                <a16:creationId xmlns:a16="http://schemas.microsoft.com/office/drawing/2014/main" id="{0FD5A1B5-6FBA-AD96-2251-94B5E648956D}"/>
              </a:ext>
            </a:extLst>
          </p:cNvPr>
          <p:cNvSpPr>
            <a:spLocks noGrp="1"/>
          </p:cNvSpPr>
          <p:nvPr>
            <p:ph sz="quarter" idx="74" hasCustomPrompt="1"/>
          </p:nvPr>
        </p:nvSpPr>
        <p:spPr>
          <a:xfrm>
            <a:off x="8365527" y="6129085"/>
            <a:ext cx="209650" cy="209650"/>
          </a:xfrm>
          <a:custGeom>
            <a:avLst/>
            <a:gdLst>
              <a:gd name="connsiteX0" fmla="*/ 104825 w 209650"/>
              <a:gd name="connsiteY0" fmla="*/ 0 h 209650"/>
              <a:gd name="connsiteX1" fmla="*/ 209650 w 209650"/>
              <a:gd name="connsiteY1" fmla="*/ 104825 h 209650"/>
              <a:gd name="connsiteX2" fmla="*/ 104825 w 209650"/>
              <a:gd name="connsiteY2" fmla="*/ 209650 h 209650"/>
              <a:gd name="connsiteX3" fmla="*/ 0 w 209650"/>
              <a:gd name="connsiteY3" fmla="*/ 104825 h 209650"/>
              <a:gd name="connsiteX4" fmla="*/ 104825 w 209650"/>
              <a:gd name="connsiteY4" fmla="*/ 0 h 209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650" h="209650">
                <a:moveTo>
                  <a:pt x="104825" y="0"/>
                </a:moveTo>
                <a:cubicBezTo>
                  <a:pt x="162718" y="0"/>
                  <a:pt x="209650" y="46932"/>
                  <a:pt x="209650" y="104825"/>
                </a:cubicBezTo>
                <a:cubicBezTo>
                  <a:pt x="209650" y="162718"/>
                  <a:pt x="162718" y="209650"/>
                  <a:pt x="104825" y="209650"/>
                </a:cubicBezTo>
                <a:cubicBezTo>
                  <a:pt x="46932" y="209650"/>
                  <a:pt x="0" y="162718"/>
                  <a:pt x="0" y="104825"/>
                </a:cubicBezTo>
                <a:cubicBezTo>
                  <a:pt x="0" y="46932"/>
                  <a:pt x="46932" y="0"/>
                  <a:pt x="104825" y="0"/>
                </a:cubicBezTo>
                <a:close/>
              </a:path>
            </a:pathLst>
          </a:custGeom>
          <a:solidFill>
            <a:schemeClr val="accent4"/>
          </a:solidFill>
          <a:ln>
            <a:noFill/>
          </a:ln>
        </p:spPr>
        <p:txBody>
          <a:bodyPr wrap="square">
            <a:noAutofit/>
          </a:bodyPr>
          <a:lstStyle>
            <a:lvl1pPr>
              <a:defRPr b="0" i="0">
                <a:cs typeface="Poppins" pitchFamily="2" charset="77"/>
              </a:defRPr>
            </a:lvl1pPr>
          </a:lstStyle>
          <a:p>
            <a:pPr lvl="0"/>
            <a:r>
              <a:rPr lang="en-US" dirty="0"/>
              <a:t> </a:t>
            </a:r>
          </a:p>
        </p:txBody>
      </p:sp>
    </p:spTree>
    <p:extLst>
      <p:ext uri="{BB962C8B-B14F-4D97-AF65-F5344CB8AC3E}">
        <p14:creationId xmlns:p14="http://schemas.microsoft.com/office/powerpoint/2010/main" val="30373359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purple 3 columns 4">
    <p:bg>
      <p:bgPr>
        <a:solidFill>
          <a:schemeClr val="accent2"/>
        </a:solidFill>
        <a:effectLst/>
      </p:bgPr>
    </p:bg>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id="{0D5154BB-D779-A97A-99B6-14C905C34E2E}"/>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0" name="Platshållare för text 9">
            <a:extLst>
              <a:ext uri="{FF2B5EF4-FFF2-40B4-BE49-F238E27FC236}">
                <a16:creationId xmlns:a16="http://schemas.microsoft.com/office/drawing/2014/main" id="{2EABF047-753B-ACE4-7E02-012035FBC9F7}"/>
              </a:ext>
            </a:extLst>
          </p:cNvPr>
          <p:cNvSpPr>
            <a:spLocks noGrp="1"/>
          </p:cNvSpPr>
          <p:nvPr>
            <p:ph type="body" sz="quarter" idx="57" hasCustomPrompt="1"/>
          </p:nvPr>
        </p:nvSpPr>
        <p:spPr>
          <a:xfrm>
            <a:off x="1795748" y="1457524"/>
            <a:ext cx="8903919" cy="523770"/>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35" name="Marcador de texto 16">
            <a:extLst>
              <a:ext uri="{FF2B5EF4-FFF2-40B4-BE49-F238E27FC236}">
                <a16:creationId xmlns:a16="http://schemas.microsoft.com/office/drawing/2014/main" id="{8021B34F-B508-3AB0-F41F-6C11C7DAC065}"/>
              </a:ext>
            </a:extLst>
          </p:cNvPr>
          <p:cNvSpPr>
            <a:spLocks noGrp="1"/>
          </p:cNvSpPr>
          <p:nvPr>
            <p:ph type="body" sz="quarter" idx="36" hasCustomPrompt="1"/>
          </p:nvPr>
        </p:nvSpPr>
        <p:spPr>
          <a:xfrm>
            <a:off x="7860822" y="1603761"/>
            <a:ext cx="2644882" cy="241601"/>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2" name="Marcador de texto 16">
            <a:extLst>
              <a:ext uri="{FF2B5EF4-FFF2-40B4-BE49-F238E27FC236}">
                <a16:creationId xmlns:a16="http://schemas.microsoft.com/office/drawing/2014/main" id="{B6794818-BCDD-FB66-9903-06EDFDA5EE65}"/>
              </a:ext>
            </a:extLst>
          </p:cNvPr>
          <p:cNvSpPr>
            <a:spLocks noGrp="1"/>
          </p:cNvSpPr>
          <p:nvPr>
            <p:ph type="body" sz="quarter" idx="43" hasCustomPrompt="1"/>
          </p:nvPr>
        </p:nvSpPr>
        <p:spPr>
          <a:xfrm>
            <a:off x="4979042" y="1603761"/>
            <a:ext cx="2597415" cy="241601"/>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2" name="Platshållare för text 19">
            <a:extLst>
              <a:ext uri="{FF2B5EF4-FFF2-40B4-BE49-F238E27FC236}">
                <a16:creationId xmlns:a16="http://schemas.microsoft.com/office/drawing/2014/main" id="{41EAF907-EEF0-AA1B-29B6-0117702D4C15}"/>
              </a:ext>
            </a:extLst>
          </p:cNvPr>
          <p:cNvSpPr>
            <a:spLocks noGrp="1"/>
          </p:cNvSpPr>
          <p:nvPr>
            <p:ph type="body" sz="quarter" idx="68" hasCustomPrompt="1"/>
          </p:nvPr>
        </p:nvSpPr>
        <p:spPr>
          <a:xfrm>
            <a:off x="1795354" y="2002902"/>
            <a:ext cx="8903920" cy="1011290"/>
          </a:xfrm>
          <a:prstGeom prst="round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50" name="Marcador de texto 16">
            <a:extLst>
              <a:ext uri="{FF2B5EF4-FFF2-40B4-BE49-F238E27FC236}">
                <a16:creationId xmlns:a16="http://schemas.microsoft.com/office/drawing/2014/main" id="{DC6F8571-FD78-82F9-DF35-F41B3657ECC2}"/>
              </a:ext>
            </a:extLst>
          </p:cNvPr>
          <p:cNvSpPr>
            <a:spLocks noGrp="1"/>
          </p:cNvSpPr>
          <p:nvPr>
            <p:ph type="body" sz="quarter" idx="50" hasCustomPrompt="1"/>
          </p:nvPr>
        </p:nvSpPr>
        <p:spPr>
          <a:xfrm>
            <a:off x="2125040" y="1603762"/>
            <a:ext cx="2601339"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51" name="Marcador de texto 16">
            <a:extLst>
              <a:ext uri="{FF2B5EF4-FFF2-40B4-BE49-F238E27FC236}">
                <a16:creationId xmlns:a16="http://schemas.microsoft.com/office/drawing/2014/main" id="{0F7DCB96-DBA3-AD46-98EA-8713436E8D89}"/>
              </a:ext>
            </a:extLst>
          </p:cNvPr>
          <p:cNvSpPr>
            <a:spLocks noGrp="1"/>
          </p:cNvSpPr>
          <p:nvPr>
            <p:ph type="body" sz="quarter" idx="51" hasCustomPrompt="1"/>
          </p:nvPr>
        </p:nvSpPr>
        <p:spPr>
          <a:xfrm>
            <a:off x="2125040" y="2204888"/>
            <a:ext cx="2601339"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2" name="Marcador de texto 16">
            <a:extLst>
              <a:ext uri="{FF2B5EF4-FFF2-40B4-BE49-F238E27FC236}">
                <a16:creationId xmlns:a16="http://schemas.microsoft.com/office/drawing/2014/main" id="{AD245433-1DAF-2B92-E480-E7E82351F995}"/>
              </a:ext>
            </a:extLst>
          </p:cNvPr>
          <p:cNvSpPr>
            <a:spLocks noGrp="1"/>
          </p:cNvSpPr>
          <p:nvPr>
            <p:ph type="body" sz="quarter" idx="52" hasCustomPrompt="1"/>
          </p:nvPr>
        </p:nvSpPr>
        <p:spPr>
          <a:xfrm>
            <a:off x="2125040" y="3184255"/>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3" name="Marcador de texto 16">
            <a:extLst>
              <a:ext uri="{FF2B5EF4-FFF2-40B4-BE49-F238E27FC236}">
                <a16:creationId xmlns:a16="http://schemas.microsoft.com/office/drawing/2014/main" id="{947967B9-7F61-BD78-F123-AB7268B10E03}"/>
              </a:ext>
            </a:extLst>
          </p:cNvPr>
          <p:cNvSpPr>
            <a:spLocks noGrp="1"/>
          </p:cNvSpPr>
          <p:nvPr>
            <p:ph type="body" sz="quarter" idx="53" hasCustomPrompt="1"/>
          </p:nvPr>
        </p:nvSpPr>
        <p:spPr>
          <a:xfrm>
            <a:off x="2125040" y="3843808"/>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4" name="Marcador de texto 16">
            <a:extLst>
              <a:ext uri="{FF2B5EF4-FFF2-40B4-BE49-F238E27FC236}">
                <a16:creationId xmlns:a16="http://schemas.microsoft.com/office/drawing/2014/main" id="{2EB1EFBD-527C-F8F9-A5D7-E238018AB90A}"/>
              </a:ext>
            </a:extLst>
          </p:cNvPr>
          <p:cNvSpPr>
            <a:spLocks noGrp="1"/>
          </p:cNvSpPr>
          <p:nvPr>
            <p:ph type="body" sz="quarter" idx="54" hasCustomPrompt="1"/>
          </p:nvPr>
        </p:nvSpPr>
        <p:spPr>
          <a:xfrm>
            <a:off x="2125040" y="4491486"/>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5" name="Marcador de texto 16">
            <a:extLst>
              <a:ext uri="{FF2B5EF4-FFF2-40B4-BE49-F238E27FC236}">
                <a16:creationId xmlns:a16="http://schemas.microsoft.com/office/drawing/2014/main" id="{57A1F885-C677-2EAC-2896-C543B85604AD}"/>
              </a:ext>
            </a:extLst>
          </p:cNvPr>
          <p:cNvSpPr>
            <a:spLocks noGrp="1"/>
          </p:cNvSpPr>
          <p:nvPr>
            <p:ph type="body" sz="quarter" idx="55" hasCustomPrompt="1"/>
          </p:nvPr>
        </p:nvSpPr>
        <p:spPr>
          <a:xfrm>
            <a:off x="2125040" y="5139167"/>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pic>
        <p:nvPicPr>
          <p:cNvPr id="70" name="Gráfico 2">
            <a:extLst>
              <a:ext uri="{FF2B5EF4-FFF2-40B4-BE49-F238E27FC236}">
                <a16:creationId xmlns:a16="http://schemas.microsoft.com/office/drawing/2014/main" id="{66E020BC-5B0E-2C32-0207-EF7B22050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66" name="Marcador de texto 16">
            <a:extLst>
              <a:ext uri="{FF2B5EF4-FFF2-40B4-BE49-F238E27FC236}">
                <a16:creationId xmlns:a16="http://schemas.microsoft.com/office/drawing/2014/main" id="{309976F1-4E10-D0A1-BD2A-99E9B621126C}"/>
              </a:ext>
            </a:extLst>
          </p:cNvPr>
          <p:cNvSpPr>
            <a:spLocks noGrp="1"/>
          </p:cNvSpPr>
          <p:nvPr>
            <p:ph type="body" sz="quarter" idx="58" hasCustomPrompt="1"/>
          </p:nvPr>
        </p:nvSpPr>
        <p:spPr>
          <a:xfrm>
            <a:off x="4975118" y="2204888"/>
            <a:ext cx="2601339"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73" name="Marcador de texto 16">
            <a:extLst>
              <a:ext uri="{FF2B5EF4-FFF2-40B4-BE49-F238E27FC236}">
                <a16:creationId xmlns:a16="http://schemas.microsoft.com/office/drawing/2014/main" id="{3C23E615-08C7-E515-9927-052190EA81D1}"/>
              </a:ext>
            </a:extLst>
          </p:cNvPr>
          <p:cNvSpPr>
            <a:spLocks noGrp="1"/>
          </p:cNvSpPr>
          <p:nvPr>
            <p:ph type="body" sz="quarter" idx="59" hasCustomPrompt="1"/>
          </p:nvPr>
        </p:nvSpPr>
        <p:spPr>
          <a:xfrm>
            <a:off x="4975118" y="3184255"/>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74" name="Marcador de texto 16">
            <a:extLst>
              <a:ext uri="{FF2B5EF4-FFF2-40B4-BE49-F238E27FC236}">
                <a16:creationId xmlns:a16="http://schemas.microsoft.com/office/drawing/2014/main" id="{066FBA0B-1106-F59F-F8D8-F20860441C94}"/>
              </a:ext>
            </a:extLst>
          </p:cNvPr>
          <p:cNvSpPr>
            <a:spLocks noGrp="1"/>
          </p:cNvSpPr>
          <p:nvPr>
            <p:ph type="body" sz="quarter" idx="60" hasCustomPrompt="1"/>
          </p:nvPr>
        </p:nvSpPr>
        <p:spPr>
          <a:xfrm>
            <a:off x="4975118" y="3843808"/>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75" name="Marcador de texto 16">
            <a:extLst>
              <a:ext uri="{FF2B5EF4-FFF2-40B4-BE49-F238E27FC236}">
                <a16:creationId xmlns:a16="http://schemas.microsoft.com/office/drawing/2014/main" id="{6A2BB8EC-78A8-3053-C01E-45B6CF9F723E}"/>
              </a:ext>
            </a:extLst>
          </p:cNvPr>
          <p:cNvSpPr>
            <a:spLocks noGrp="1"/>
          </p:cNvSpPr>
          <p:nvPr>
            <p:ph type="body" sz="quarter" idx="61" hasCustomPrompt="1"/>
          </p:nvPr>
        </p:nvSpPr>
        <p:spPr>
          <a:xfrm>
            <a:off x="4975118" y="4491486"/>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76" name="Marcador de texto 16">
            <a:extLst>
              <a:ext uri="{FF2B5EF4-FFF2-40B4-BE49-F238E27FC236}">
                <a16:creationId xmlns:a16="http://schemas.microsoft.com/office/drawing/2014/main" id="{3F604BB4-0B9A-EC3E-3F98-CB24C9059955}"/>
              </a:ext>
            </a:extLst>
          </p:cNvPr>
          <p:cNvSpPr>
            <a:spLocks noGrp="1"/>
          </p:cNvSpPr>
          <p:nvPr>
            <p:ph type="body" sz="quarter" idx="62" hasCustomPrompt="1"/>
          </p:nvPr>
        </p:nvSpPr>
        <p:spPr>
          <a:xfrm>
            <a:off x="4975118" y="5139167"/>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77" name="Marcador de texto 16">
            <a:extLst>
              <a:ext uri="{FF2B5EF4-FFF2-40B4-BE49-F238E27FC236}">
                <a16:creationId xmlns:a16="http://schemas.microsoft.com/office/drawing/2014/main" id="{7B732DCA-5C0D-66B3-17F7-57E5F4ADB19B}"/>
              </a:ext>
            </a:extLst>
          </p:cNvPr>
          <p:cNvSpPr>
            <a:spLocks noGrp="1"/>
          </p:cNvSpPr>
          <p:nvPr>
            <p:ph type="body" sz="quarter" idx="63" hasCustomPrompt="1"/>
          </p:nvPr>
        </p:nvSpPr>
        <p:spPr>
          <a:xfrm>
            <a:off x="7860822" y="2204888"/>
            <a:ext cx="2601339"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78" name="Marcador de texto 16">
            <a:extLst>
              <a:ext uri="{FF2B5EF4-FFF2-40B4-BE49-F238E27FC236}">
                <a16:creationId xmlns:a16="http://schemas.microsoft.com/office/drawing/2014/main" id="{4A28B2F8-438D-8B19-CCB3-7C0D9487CDD6}"/>
              </a:ext>
            </a:extLst>
          </p:cNvPr>
          <p:cNvSpPr>
            <a:spLocks noGrp="1"/>
          </p:cNvSpPr>
          <p:nvPr>
            <p:ph type="body" sz="quarter" idx="64" hasCustomPrompt="1"/>
          </p:nvPr>
        </p:nvSpPr>
        <p:spPr>
          <a:xfrm>
            <a:off x="7860822" y="3184255"/>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79" name="Marcador de texto 16">
            <a:extLst>
              <a:ext uri="{FF2B5EF4-FFF2-40B4-BE49-F238E27FC236}">
                <a16:creationId xmlns:a16="http://schemas.microsoft.com/office/drawing/2014/main" id="{FC539B0D-4BE5-07B3-16C2-AFD5F5773A7C}"/>
              </a:ext>
            </a:extLst>
          </p:cNvPr>
          <p:cNvSpPr>
            <a:spLocks noGrp="1"/>
          </p:cNvSpPr>
          <p:nvPr>
            <p:ph type="body" sz="quarter" idx="65" hasCustomPrompt="1"/>
          </p:nvPr>
        </p:nvSpPr>
        <p:spPr>
          <a:xfrm>
            <a:off x="7860822" y="3843808"/>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80" name="Marcador de texto 16">
            <a:extLst>
              <a:ext uri="{FF2B5EF4-FFF2-40B4-BE49-F238E27FC236}">
                <a16:creationId xmlns:a16="http://schemas.microsoft.com/office/drawing/2014/main" id="{2BF04B1B-6888-4145-B352-0F36B6E6718F}"/>
              </a:ext>
            </a:extLst>
          </p:cNvPr>
          <p:cNvSpPr>
            <a:spLocks noGrp="1"/>
          </p:cNvSpPr>
          <p:nvPr>
            <p:ph type="body" sz="quarter" idx="66" hasCustomPrompt="1"/>
          </p:nvPr>
        </p:nvSpPr>
        <p:spPr>
          <a:xfrm>
            <a:off x="7860822" y="4491486"/>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81" name="Marcador de texto 16">
            <a:extLst>
              <a:ext uri="{FF2B5EF4-FFF2-40B4-BE49-F238E27FC236}">
                <a16:creationId xmlns:a16="http://schemas.microsoft.com/office/drawing/2014/main" id="{07DD8C78-2750-E54A-79BD-617F76C05DB2}"/>
              </a:ext>
            </a:extLst>
          </p:cNvPr>
          <p:cNvSpPr>
            <a:spLocks noGrp="1"/>
          </p:cNvSpPr>
          <p:nvPr>
            <p:ph type="body" sz="quarter" idx="67" hasCustomPrompt="1"/>
          </p:nvPr>
        </p:nvSpPr>
        <p:spPr>
          <a:xfrm>
            <a:off x="7860822" y="5139167"/>
            <a:ext cx="2601339"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 name="Platshållare för text 48">
            <a:extLst>
              <a:ext uri="{FF2B5EF4-FFF2-40B4-BE49-F238E27FC236}">
                <a16:creationId xmlns:a16="http://schemas.microsoft.com/office/drawing/2014/main" id="{2C9F73FE-8340-B660-4E22-9F51FCB91373}"/>
              </a:ext>
            </a:extLst>
          </p:cNvPr>
          <p:cNvSpPr>
            <a:spLocks noGrp="1"/>
          </p:cNvSpPr>
          <p:nvPr>
            <p:ph type="body" sz="quarter" idx="69" hasCustomPrompt="1"/>
          </p:nvPr>
        </p:nvSpPr>
        <p:spPr>
          <a:xfrm>
            <a:off x="1795354" y="3726247"/>
            <a:ext cx="8903920" cy="652272"/>
          </a:xfrm>
          <a:prstGeom prst="roundRect">
            <a:avLst/>
          </a:prstGeom>
          <a:noFill/>
          <a:ln>
            <a:solidFill>
              <a:schemeClr val="accent1"/>
            </a:solidFill>
          </a:ln>
        </p:spPr>
        <p:txBody>
          <a:bodyPr wrap="square">
            <a:noAutofit/>
          </a:bodyPr>
          <a:lstStyle>
            <a:lvl1pPr>
              <a:defRPr b="0" i="0">
                <a:cs typeface="Poppins" pitchFamily="2" charset="77"/>
              </a:defRPr>
            </a:lvl1pPr>
          </a:lstStyle>
          <a:p>
            <a:pPr lvl="0"/>
            <a:r>
              <a:rPr lang="en-US" dirty="0"/>
              <a:t> </a:t>
            </a:r>
          </a:p>
        </p:txBody>
      </p:sp>
      <p:sp>
        <p:nvSpPr>
          <p:cNvPr id="4" name="Platshållare för text 48">
            <a:extLst>
              <a:ext uri="{FF2B5EF4-FFF2-40B4-BE49-F238E27FC236}">
                <a16:creationId xmlns:a16="http://schemas.microsoft.com/office/drawing/2014/main" id="{7EB9F709-AF41-CA39-B810-0F42A10E1C0B}"/>
              </a:ext>
            </a:extLst>
          </p:cNvPr>
          <p:cNvSpPr>
            <a:spLocks noGrp="1"/>
          </p:cNvSpPr>
          <p:nvPr>
            <p:ph type="body" sz="quarter" idx="70" hasCustomPrompt="1"/>
          </p:nvPr>
        </p:nvSpPr>
        <p:spPr>
          <a:xfrm>
            <a:off x="1795354" y="5010761"/>
            <a:ext cx="8903920" cy="652272"/>
          </a:xfrm>
          <a:prstGeom prst="roundRect">
            <a:avLst/>
          </a:prstGeom>
          <a:noFill/>
          <a:ln>
            <a:solidFill>
              <a:schemeClr val="accent1"/>
            </a:solidFill>
          </a:ln>
        </p:spPr>
        <p:txBody>
          <a:bodyPr wrap="square">
            <a:noAutofit/>
          </a:bodyPr>
          <a:lstStyle>
            <a:lvl1pPr>
              <a:defRPr b="0" i="0">
                <a:cs typeface="Poppins" pitchFamily="2" charset="77"/>
              </a:defRPr>
            </a:lvl1pPr>
          </a:lstStyle>
          <a:p>
            <a:pPr lvl="0"/>
            <a:r>
              <a:rPr lang="en-US" dirty="0"/>
              <a:t> </a:t>
            </a:r>
          </a:p>
        </p:txBody>
      </p:sp>
      <p:sp>
        <p:nvSpPr>
          <p:cNvPr id="5" name="Título 6">
            <a:extLst>
              <a:ext uri="{FF2B5EF4-FFF2-40B4-BE49-F238E27FC236}">
                <a16:creationId xmlns:a16="http://schemas.microsoft.com/office/drawing/2014/main" id="{F2F477C3-287E-BDAA-5B77-2AA9B2B16597}"/>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Table</a:t>
            </a:r>
          </a:p>
        </p:txBody>
      </p:sp>
    </p:spTree>
    <p:extLst>
      <p:ext uri="{BB962C8B-B14F-4D97-AF65-F5344CB8AC3E}">
        <p14:creationId xmlns:p14="http://schemas.microsoft.com/office/powerpoint/2010/main" val="11997281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light 4 columns 2">
    <p:bg>
      <p:bgPr>
        <a:solidFill>
          <a:schemeClr val="accent2"/>
        </a:solidFill>
        <a:effectLst/>
      </p:bgPr>
    </p:bg>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id="{0D5154BB-D779-A97A-99B6-14C905C34E2E}"/>
              </a:ext>
            </a:extLst>
          </p:cNvPr>
          <p:cNvSpPr/>
          <p:nvPr userDrawn="1"/>
        </p:nvSpPr>
        <p:spPr>
          <a:xfrm rot="16200000">
            <a:off x="2666998" y="-2667002"/>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49" name="Platshållare för text 48">
            <a:extLst>
              <a:ext uri="{FF2B5EF4-FFF2-40B4-BE49-F238E27FC236}">
                <a16:creationId xmlns:a16="http://schemas.microsoft.com/office/drawing/2014/main" id="{CA336E61-8BB2-0FFA-8BEB-D4E85731ABA0}"/>
              </a:ext>
            </a:extLst>
          </p:cNvPr>
          <p:cNvSpPr>
            <a:spLocks noGrp="1"/>
          </p:cNvSpPr>
          <p:nvPr>
            <p:ph type="body" sz="quarter" idx="60" hasCustomPrompt="1"/>
          </p:nvPr>
        </p:nvSpPr>
        <p:spPr>
          <a:xfrm>
            <a:off x="960294" y="3457596"/>
            <a:ext cx="10271411" cy="652272"/>
          </a:xfrm>
          <a:custGeom>
            <a:avLst/>
            <a:gdLst>
              <a:gd name="connsiteX0" fmla="*/ 87297 w 10027920"/>
              <a:gd name="connsiteY0" fmla="*/ 0 h 523770"/>
              <a:gd name="connsiteX1" fmla="*/ 9940623 w 10027920"/>
              <a:gd name="connsiteY1" fmla="*/ 0 h 523770"/>
              <a:gd name="connsiteX2" fmla="*/ 10027920 w 10027920"/>
              <a:gd name="connsiteY2" fmla="*/ 87297 h 523770"/>
              <a:gd name="connsiteX3" fmla="*/ 10027920 w 10027920"/>
              <a:gd name="connsiteY3" fmla="*/ 436473 h 523770"/>
              <a:gd name="connsiteX4" fmla="*/ 9940623 w 10027920"/>
              <a:gd name="connsiteY4" fmla="*/ 523770 h 523770"/>
              <a:gd name="connsiteX5" fmla="*/ 87297 w 10027920"/>
              <a:gd name="connsiteY5" fmla="*/ 523770 h 523770"/>
              <a:gd name="connsiteX6" fmla="*/ 0 w 10027920"/>
              <a:gd name="connsiteY6" fmla="*/ 436473 h 523770"/>
              <a:gd name="connsiteX7" fmla="*/ 0 w 10027920"/>
              <a:gd name="connsiteY7" fmla="*/ 87297 h 523770"/>
              <a:gd name="connsiteX8" fmla="*/ 87297 w 10027920"/>
              <a:gd name="connsiteY8" fmla="*/ 0 h 52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27920" h="523770">
                <a:moveTo>
                  <a:pt x="87297" y="0"/>
                </a:moveTo>
                <a:lnTo>
                  <a:pt x="9940623" y="0"/>
                </a:lnTo>
                <a:cubicBezTo>
                  <a:pt x="9988836" y="0"/>
                  <a:pt x="10027920" y="39084"/>
                  <a:pt x="10027920" y="87297"/>
                </a:cubicBezTo>
                <a:lnTo>
                  <a:pt x="10027920" y="436473"/>
                </a:lnTo>
                <a:cubicBezTo>
                  <a:pt x="10027920" y="484686"/>
                  <a:pt x="9988836" y="523770"/>
                  <a:pt x="9940623" y="523770"/>
                </a:cubicBezTo>
                <a:lnTo>
                  <a:pt x="87297" y="523770"/>
                </a:lnTo>
                <a:cubicBezTo>
                  <a:pt x="39084" y="523770"/>
                  <a:pt x="0" y="484686"/>
                  <a:pt x="0" y="436473"/>
                </a:cubicBezTo>
                <a:lnTo>
                  <a:pt x="0" y="87297"/>
                </a:lnTo>
                <a:cubicBezTo>
                  <a:pt x="0" y="39084"/>
                  <a:pt x="39084" y="0"/>
                  <a:pt x="87297" y="0"/>
                </a:cubicBezTo>
                <a:close/>
              </a:path>
            </a:pathLst>
          </a:custGeom>
          <a:noFill/>
          <a:ln>
            <a:solidFill>
              <a:schemeClr val="accent1"/>
            </a:solidFill>
          </a:ln>
        </p:spPr>
        <p:txBody>
          <a:bodyPr wrap="square">
            <a:noAutofit/>
          </a:bodyPr>
          <a:lstStyle>
            <a:lvl1pPr>
              <a:defRPr b="0" i="0">
                <a:cs typeface="Poppins" pitchFamily="2" charset="77"/>
              </a:defRPr>
            </a:lvl1pPr>
          </a:lstStyle>
          <a:p>
            <a:pPr lvl="0"/>
            <a:r>
              <a:rPr lang="en-US" dirty="0"/>
              <a:t> </a:t>
            </a:r>
          </a:p>
        </p:txBody>
      </p:sp>
      <p:sp>
        <p:nvSpPr>
          <p:cNvPr id="58" name="Platshållare för text 57">
            <a:extLst>
              <a:ext uri="{FF2B5EF4-FFF2-40B4-BE49-F238E27FC236}">
                <a16:creationId xmlns:a16="http://schemas.microsoft.com/office/drawing/2014/main" id="{979E9FDD-44C6-9FC8-F01F-431F992E2718}"/>
              </a:ext>
            </a:extLst>
          </p:cNvPr>
          <p:cNvSpPr>
            <a:spLocks noGrp="1"/>
          </p:cNvSpPr>
          <p:nvPr>
            <p:ph type="body" sz="quarter" idx="62" hasCustomPrompt="1"/>
          </p:nvPr>
        </p:nvSpPr>
        <p:spPr>
          <a:xfrm>
            <a:off x="960294" y="4763882"/>
            <a:ext cx="10271411" cy="652272"/>
          </a:xfrm>
          <a:custGeom>
            <a:avLst/>
            <a:gdLst>
              <a:gd name="connsiteX0" fmla="*/ 87297 w 10027920"/>
              <a:gd name="connsiteY0" fmla="*/ 0 h 523770"/>
              <a:gd name="connsiteX1" fmla="*/ 9940623 w 10027920"/>
              <a:gd name="connsiteY1" fmla="*/ 0 h 523770"/>
              <a:gd name="connsiteX2" fmla="*/ 10027920 w 10027920"/>
              <a:gd name="connsiteY2" fmla="*/ 87297 h 523770"/>
              <a:gd name="connsiteX3" fmla="*/ 10027920 w 10027920"/>
              <a:gd name="connsiteY3" fmla="*/ 436473 h 523770"/>
              <a:gd name="connsiteX4" fmla="*/ 9940623 w 10027920"/>
              <a:gd name="connsiteY4" fmla="*/ 523770 h 523770"/>
              <a:gd name="connsiteX5" fmla="*/ 87297 w 10027920"/>
              <a:gd name="connsiteY5" fmla="*/ 523770 h 523770"/>
              <a:gd name="connsiteX6" fmla="*/ 0 w 10027920"/>
              <a:gd name="connsiteY6" fmla="*/ 436473 h 523770"/>
              <a:gd name="connsiteX7" fmla="*/ 0 w 10027920"/>
              <a:gd name="connsiteY7" fmla="*/ 87297 h 523770"/>
              <a:gd name="connsiteX8" fmla="*/ 87297 w 10027920"/>
              <a:gd name="connsiteY8" fmla="*/ 0 h 52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27920" h="523770">
                <a:moveTo>
                  <a:pt x="87297" y="0"/>
                </a:moveTo>
                <a:lnTo>
                  <a:pt x="9940623" y="0"/>
                </a:lnTo>
                <a:cubicBezTo>
                  <a:pt x="9988836" y="0"/>
                  <a:pt x="10027920" y="39084"/>
                  <a:pt x="10027920" y="87297"/>
                </a:cubicBezTo>
                <a:lnTo>
                  <a:pt x="10027920" y="436473"/>
                </a:lnTo>
                <a:cubicBezTo>
                  <a:pt x="10027920" y="484686"/>
                  <a:pt x="9988836" y="523770"/>
                  <a:pt x="9940623" y="523770"/>
                </a:cubicBezTo>
                <a:lnTo>
                  <a:pt x="87297" y="523770"/>
                </a:lnTo>
                <a:cubicBezTo>
                  <a:pt x="39084" y="523770"/>
                  <a:pt x="0" y="484686"/>
                  <a:pt x="0" y="436473"/>
                </a:cubicBezTo>
                <a:lnTo>
                  <a:pt x="0" y="87297"/>
                </a:lnTo>
                <a:cubicBezTo>
                  <a:pt x="0" y="39084"/>
                  <a:pt x="39084" y="0"/>
                  <a:pt x="87297" y="0"/>
                </a:cubicBezTo>
                <a:close/>
              </a:path>
            </a:pathLst>
          </a:custGeom>
          <a:noFill/>
          <a:ln>
            <a:solidFill>
              <a:schemeClr val="accent1"/>
            </a:solidFill>
          </a:ln>
        </p:spPr>
        <p:txBody>
          <a:bodyPr wrap="square">
            <a:noAutofit/>
          </a:bodyPr>
          <a:lstStyle>
            <a:lvl1pPr>
              <a:defRPr b="0" i="0">
                <a:cs typeface="Poppins" pitchFamily="2" charset="77"/>
              </a:defRPr>
            </a:lvl1pPr>
          </a:lstStyle>
          <a:p>
            <a:pPr lvl="0"/>
            <a:r>
              <a:rPr lang="en-US" dirty="0"/>
              <a:t> </a:t>
            </a:r>
          </a:p>
        </p:txBody>
      </p:sp>
      <p:sp>
        <p:nvSpPr>
          <p:cNvPr id="10" name="Platshållare för text 9">
            <a:extLst>
              <a:ext uri="{FF2B5EF4-FFF2-40B4-BE49-F238E27FC236}">
                <a16:creationId xmlns:a16="http://schemas.microsoft.com/office/drawing/2014/main" id="{2EABF047-753B-ACE4-7E02-012035FBC9F7}"/>
              </a:ext>
            </a:extLst>
          </p:cNvPr>
          <p:cNvSpPr>
            <a:spLocks noGrp="1"/>
          </p:cNvSpPr>
          <p:nvPr>
            <p:ph type="body" sz="quarter" idx="57" hasCustomPrompt="1"/>
          </p:nvPr>
        </p:nvSpPr>
        <p:spPr>
          <a:xfrm>
            <a:off x="962925" y="1336936"/>
            <a:ext cx="10271411" cy="523770"/>
          </a:xfrm>
          <a:custGeom>
            <a:avLst/>
            <a:gdLst>
              <a:gd name="connsiteX0" fmla="*/ 87297 w 10027920"/>
              <a:gd name="connsiteY0" fmla="*/ 0 h 523770"/>
              <a:gd name="connsiteX1" fmla="*/ 9940623 w 10027920"/>
              <a:gd name="connsiteY1" fmla="*/ 0 h 523770"/>
              <a:gd name="connsiteX2" fmla="*/ 10027920 w 10027920"/>
              <a:gd name="connsiteY2" fmla="*/ 87297 h 523770"/>
              <a:gd name="connsiteX3" fmla="*/ 10027920 w 10027920"/>
              <a:gd name="connsiteY3" fmla="*/ 436473 h 523770"/>
              <a:gd name="connsiteX4" fmla="*/ 9940623 w 10027920"/>
              <a:gd name="connsiteY4" fmla="*/ 523770 h 523770"/>
              <a:gd name="connsiteX5" fmla="*/ 87297 w 10027920"/>
              <a:gd name="connsiteY5" fmla="*/ 523770 h 523770"/>
              <a:gd name="connsiteX6" fmla="*/ 0 w 10027920"/>
              <a:gd name="connsiteY6" fmla="*/ 436473 h 523770"/>
              <a:gd name="connsiteX7" fmla="*/ 0 w 10027920"/>
              <a:gd name="connsiteY7" fmla="*/ 87297 h 523770"/>
              <a:gd name="connsiteX8" fmla="*/ 87297 w 10027920"/>
              <a:gd name="connsiteY8" fmla="*/ 0 h 52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27920" h="523770">
                <a:moveTo>
                  <a:pt x="87297" y="0"/>
                </a:moveTo>
                <a:lnTo>
                  <a:pt x="9940623" y="0"/>
                </a:lnTo>
                <a:cubicBezTo>
                  <a:pt x="9988836" y="0"/>
                  <a:pt x="10027920" y="39084"/>
                  <a:pt x="10027920" y="87297"/>
                </a:cubicBezTo>
                <a:lnTo>
                  <a:pt x="10027920" y="436473"/>
                </a:lnTo>
                <a:cubicBezTo>
                  <a:pt x="10027920" y="484686"/>
                  <a:pt x="9988836" y="523770"/>
                  <a:pt x="9940623" y="523770"/>
                </a:cubicBezTo>
                <a:lnTo>
                  <a:pt x="87297" y="523770"/>
                </a:lnTo>
                <a:cubicBezTo>
                  <a:pt x="39084" y="523770"/>
                  <a:pt x="0" y="484686"/>
                  <a:pt x="0" y="436473"/>
                </a:cubicBezTo>
                <a:lnTo>
                  <a:pt x="0" y="87297"/>
                </a:lnTo>
                <a:cubicBezTo>
                  <a:pt x="0" y="39084"/>
                  <a:pt x="39084" y="0"/>
                  <a:pt x="87297" y="0"/>
                </a:cubicBezTo>
                <a:close/>
              </a:path>
            </a:pathLst>
          </a:cu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20" name="Platshållare för text 19">
            <a:extLst>
              <a:ext uri="{FF2B5EF4-FFF2-40B4-BE49-F238E27FC236}">
                <a16:creationId xmlns:a16="http://schemas.microsoft.com/office/drawing/2014/main" id="{96186F7B-1F72-ED7F-2F1B-FE89CDADF166}"/>
              </a:ext>
            </a:extLst>
          </p:cNvPr>
          <p:cNvSpPr>
            <a:spLocks noGrp="1"/>
          </p:cNvSpPr>
          <p:nvPr>
            <p:ph type="body" sz="quarter" idx="58" hasCustomPrompt="1"/>
          </p:nvPr>
        </p:nvSpPr>
        <p:spPr>
          <a:xfrm>
            <a:off x="962925" y="1860706"/>
            <a:ext cx="10271411" cy="947435"/>
          </a:xfrm>
          <a:custGeom>
            <a:avLst/>
            <a:gdLst>
              <a:gd name="connsiteX0" fmla="*/ 87297 w 10027920"/>
              <a:gd name="connsiteY0" fmla="*/ 0 h 523770"/>
              <a:gd name="connsiteX1" fmla="*/ 9940623 w 10027920"/>
              <a:gd name="connsiteY1" fmla="*/ 0 h 523770"/>
              <a:gd name="connsiteX2" fmla="*/ 10027920 w 10027920"/>
              <a:gd name="connsiteY2" fmla="*/ 87297 h 523770"/>
              <a:gd name="connsiteX3" fmla="*/ 10027920 w 10027920"/>
              <a:gd name="connsiteY3" fmla="*/ 436473 h 523770"/>
              <a:gd name="connsiteX4" fmla="*/ 9940623 w 10027920"/>
              <a:gd name="connsiteY4" fmla="*/ 523770 h 523770"/>
              <a:gd name="connsiteX5" fmla="*/ 87297 w 10027920"/>
              <a:gd name="connsiteY5" fmla="*/ 523770 h 523770"/>
              <a:gd name="connsiteX6" fmla="*/ 0 w 10027920"/>
              <a:gd name="connsiteY6" fmla="*/ 436473 h 523770"/>
              <a:gd name="connsiteX7" fmla="*/ 0 w 10027920"/>
              <a:gd name="connsiteY7" fmla="*/ 87297 h 523770"/>
              <a:gd name="connsiteX8" fmla="*/ 87297 w 10027920"/>
              <a:gd name="connsiteY8" fmla="*/ 0 h 52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27920" h="523770">
                <a:moveTo>
                  <a:pt x="87297" y="0"/>
                </a:moveTo>
                <a:lnTo>
                  <a:pt x="9940623" y="0"/>
                </a:lnTo>
                <a:cubicBezTo>
                  <a:pt x="9988836" y="0"/>
                  <a:pt x="10027920" y="39084"/>
                  <a:pt x="10027920" y="87297"/>
                </a:cubicBezTo>
                <a:lnTo>
                  <a:pt x="10027920" y="436473"/>
                </a:lnTo>
                <a:cubicBezTo>
                  <a:pt x="10027920" y="484686"/>
                  <a:pt x="9988836" y="523770"/>
                  <a:pt x="9940623" y="523770"/>
                </a:cubicBezTo>
                <a:lnTo>
                  <a:pt x="87297" y="523770"/>
                </a:lnTo>
                <a:cubicBezTo>
                  <a:pt x="39084" y="523770"/>
                  <a:pt x="0" y="484686"/>
                  <a:pt x="0" y="436473"/>
                </a:cubicBezTo>
                <a:lnTo>
                  <a:pt x="0" y="87297"/>
                </a:lnTo>
                <a:cubicBezTo>
                  <a:pt x="0" y="39084"/>
                  <a:pt x="39084" y="0"/>
                  <a:pt x="87297" y="0"/>
                </a:cubicBezTo>
                <a:close/>
              </a:path>
            </a:pathLst>
          </a:cu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8" name="Marcador de texto 16">
            <a:extLst>
              <a:ext uri="{FF2B5EF4-FFF2-40B4-BE49-F238E27FC236}">
                <a16:creationId xmlns:a16="http://schemas.microsoft.com/office/drawing/2014/main" id="{A867821E-5BF1-9DC1-9FB0-75BC049EFEF3}"/>
              </a:ext>
            </a:extLst>
          </p:cNvPr>
          <p:cNvSpPr>
            <a:spLocks noGrp="1"/>
          </p:cNvSpPr>
          <p:nvPr>
            <p:ph type="body" sz="quarter" idx="29" hasCustomPrompt="1"/>
          </p:nvPr>
        </p:nvSpPr>
        <p:spPr>
          <a:xfrm>
            <a:off x="8917267" y="1478021"/>
            <a:ext cx="2201774" cy="241601"/>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29" name="Marcador de texto 16">
            <a:extLst>
              <a:ext uri="{FF2B5EF4-FFF2-40B4-BE49-F238E27FC236}">
                <a16:creationId xmlns:a16="http://schemas.microsoft.com/office/drawing/2014/main" id="{AE270A39-3100-4409-353F-418371E1BDCA}"/>
              </a:ext>
            </a:extLst>
          </p:cNvPr>
          <p:cNvSpPr>
            <a:spLocks noGrp="1"/>
          </p:cNvSpPr>
          <p:nvPr>
            <p:ph type="body" sz="quarter" idx="30" hasCustomPrompt="1"/>
          </p:nvPr>
        </p:nvSpPr>
        <p:spPr>
          <a:xfrm>
            <a:off x="8917267" y="2068174"/>
            <a:ext cx="2201774" cy="590767"/>
          </a:xfrm>
        </p:spPr>
        <p:txBody>
          <a:bodyPr anchor="ctr"/>
          <a:lstStyle>
            <a:lvl1pPr algn="l">
              <a:lnSpc>
                <a:spcPct val="110000"/>
              </a:lnSpc>
              <a:defRPr sz="1100" b="0" i="0">
                <a:solidFill>
                  <a:sysClr val="windowText" lastClr="000000"/>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a:t>Lorem ipsum dolor sit amet, consum lira farem ron in si</a:t>
            </a:r>
          </a:p>
        </p:txBody>
      </p:sp>
      <p:sp>
        <p:nvSpPr>
          <p:cNvPr id="30" name="Marcador de texto 16">
            <a:extLst>
              <a:ext uri="{FF2B5EF4-FFF2-40B4-BE49-F238E27FC236}">
                <a16:creationId xmlns:a16="http://schemas.microsoft.com/office/drawing/2014/main" id="{B16E6D67-59BA-E148-3756-A24BF78EDF25}"/>
              </a:ext>
            </a:extLst>
          </p:cNvPr>
          <p:cNvSpPr>
            <a:spLocks noGrp="1"/>
          </p:cNvSpPr>
          <p:nvPr>
            <p:ph type="body" sz="quarter" idx="31" hasCustomPrompt="1"/>
          </p:nvPr>
        </p:nvSpPr>
        <p:spPr>
          <a:xfrm>
            <a:off x="8917267" y="2935856"/>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1" name="Marcador de texto 16">
            <a:extLst>
              <a:ext uri="{FF2B5EF4-FFF2-40B4-BE49-F238E27FC236}">
                <a16:creationId xmlns:a16="http://schemas.microsoft.com/office/drawing/2014/main" id="{E01980EF-1EDC-C6D6-99A1-0C31886586DB}"/>
              </a:ext>
            </a:extLst>
          </p:cNvPr>
          <p:cNvSpPr>
            <a:spLocks noGrp="1"/>
          </p:cNvSpPr>
          <p:nvPr>
            <p:ph type="body" sz="quarter" idx="32" hasCustomPrompt="1"/>
          </p:nvPr>
        </p:nvSpPr>
        <p:spPr>
          <a:xfrm>
            <a:off x="8917267" y="3595409"/>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2" name="Marcador de texto 16">
            <a:extLst>
              <a:ext uri="{FF2B5EF4-FFF2-40B4-BE49-F238E27FC236}">
                <a16:creationId xmlns:a16="http://schemas.microsoft.com/office/drawing/2014/main" id="{D5148B73-1102-E232-19DC-CC6EEED9C3A4}"/>
              </a:ext>
            </a:extLst>
          </p:cNvPr>
          <p:cNvSpPr>
            <a:spLocks noGrp="1"/>
          </p:cNvSpPr>
          <p:nvPr>
            <p:ph type="body" sz="quarter" idx="33" hasCustomPrompt="1"/>
          </p:nvPr>
        </p:nvSpPr>
        <p:spPr>
          <a:xfrm>
            <a:off x="8917267" y="4243087"/>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3" name="Marcador de texto 16">
            <a:extLst>
              <a:ext uri="{FF2B5EF4-FFF2-40B4-BE49-F238E27FC236}">
                <a16:creationId xmlns:a16="http://schemas.microsoft.com/office/drawing/2014/main" id="{456D1FB5-50C9-6E4F-7EC3-1B145ECB8035}"/>
              </a:ext>
            </a:extLst>
          </p:cNvPr>
          <p:cNvSpPr>
            <a:spLocks noGrp="1"/>
          </p:cNvSpPr>
          <p:nvPr>
            <p:ph type="body" sz="quarter" idx="34" hasCustomPrompt="1"/>
          </p:nvPr>
        </p:nvSpPr>
        <p:spPr>
          <a:xfrm>
            <a:off x="8917267" y="4890768"/>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4" name="Marcador de texto 16">
            <a:extLst>
              <a:ext uri="{FF2B5EF4-FFF2-40B4-BE49-F238E27FC236}">
                <a16:creationId xmlns:a16="http://schemas.microsoft.com/office/drawing/2014/main" id="{66480570-435B-1C1E-9315-CD2C47388D3B}"/>
              </a:ext>
            </a:extLst>
          </p:cNvPr>
          <p:cNvSpPr>
            <a:spLocks noGrp="1"/>
          </p:cNvSpPr>
          <p:nvPr>
            <p:ph type="body" sz="quarter" idx="35" hasCustomPrompt="1"/>
          </p:nvPr>
        </p:nvSpPr>
        <p:spPr>
          <a:xfrm>
            <a:off x="8917267" y="5550324"/>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5" name="Marcador de texto 16">
            <a:extLst>
              <a:ext uri="{FF2B5EF4-FFF2-40B4-BE49-F238E27FC236}">
                <a16:creationId xmlns:a16="http://schemas.microsoft.com/office/drawing/2014/main" id="{8021B34F-B508-3AB0-F41F-6C11C7DAC065}"/>
              </a:ext>
            </a:extLst>
          </p:cNvPr>
          <p:cNvSpPr>
            <a:spLocks noGrp="1"/>
          </p:cNvSpPr>
          <p:nvPr>
            <p:ph type="body" sz="quarter" idx="36" hasCustomPrompt="1"/>
          </p:nvPr>
        </p:nvSpPr>
        <p:spPr>
          <a:xfrm>
            <a:off x="6347062" y="1478021"/>
            <a:ext cx="2201774" cy="241601"/>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36" name="Marcador de texto 16">
            <a:extLst>
              <a:ext uri="{FF2B5EF4-FFF2-40B4-BE49-F238E27FC236}">
                <a16:creationId xmlns:a16="http://schemas.microsoft.com/office/drawing/2014/main" id="{A6901EC1-A9DD-60D5-8317-D320A8ED3C63}"/>
              </a:ext>
            </a:extLst>
          </p:cNvPr>
          <p:cNvSpPr>
            <a:spLocks noGrp="1"/>
          </p:cNvSpPr>
          <p:nvPr>
            <p:ph type="body" sz="quarter" idx="37" hasCustomPrompt="1"/>
          </p:nvPr>
        </p:nvSpPr>
        <p:spPr>
          <a:xfrm>
            <a:off x="6347062" y="2068174"/>
            <a:ext cx="2201774" cy="590767"/>
          </a:xfrm>
        </p:spPr>
        <p:txBody>
          <a:bodyPr anchor="ctr"/>
          <a:lstStyle>
            <a:lvl1pPr algn="l">
              <a:lnSpc>
                <a:spcPct val="110000"/>
              </a:lnSpc>
              <a:defRPr sz="1100" b="0" i="0">
                <a:solidFill>
                  <a:sysClr val="windowText" lastClr="000000"/>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7" name="Marcador de texto 16">
            <a:extLst>
              <a:ext uri="{FF2B5EF4-FFF2-40B4-BE49-F238E27FC236}">
                <a16:creationId xmlns:a16="http://schemas.microsoft.com/office/drawing/2014/main" id="{DE0BAA7B-FAA2-D2E2-04D3-F8CC2EE4A94E}"/>
              </a:ext>
            </a:extLst>
          </p:cNvPr>
          <p:cNvSpPr>
            <a:spLocks noGrp="1"/>
          </p:cNvSpPr>
          <p:nvPr>
            <p:ph type="body" sz="quarter" idx="38" hasCustomPrompt="1"/>
          </p:nvPr>
        </p:nvSpPr>
        <p:spPr>
          <a:xfrm>
            <a:off x="6347062" y="2935856"/>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8" name="Marcador de texto 16">
            <a:extLst>
              <a:ext uri="{FF2B5EF4-FFF2-40B4-BE49-F238E27FC236}">
                <a16:creationId xmlns:a16="http://schemas.microsoft.com/office/drawing/2014/main" id="{CD5FA5B3-CFD5-CCE7-168C-548EB10AEB1C}"/>
              </a:ext>
            </a:extLst>
          </p:cNvPr>
          <p:cNvSpPr>
            <a:spLocks noGrp="1"/>
          </p:cNvSpPr>
          <p:nvPr>
            <p:ph type="body" sz="quarter" idx="39" hasCustomPrompt="1"/>
          </p:nvPr>
        </p:nvSpPr>
        <p:spPr>
          <a:xfrm>
            <a:off x="6347062" y="3595409"/>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39" name="Marcador de texto 16">
            <a:extLst>
              <a:ext uri="{FF2B5EF4-FFF2-40B4-BE49-F238E27FC236}">
                <a16:creationId xmlns:a16="http://schemas.microsoft.com/office/drawing/2014/main" id="{FC4C85E1-40A9-A06C-4615-6A7CF6A301F6}"/>
              </a:ext>
            </a:extLst>
          </p:cNvPr>
          <p:cNvSpPr>
            <a:spLocks noGrp="1"/>
          </p:cNvSpPr>
          <p:nvPr>
            <p:ph type="body" sz="quarter" idx="40" hasCustomPrompt="1"/>
          </p:nvPr>
        </p:nvSpPr>
        <p:spPr>
          <a:xfrm>
            <a:off x="6347062" y="4243087"/>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40" name="Marcador de texto 16">
            <a:extLst>
              <a:ext uri="{FF2B5EF4-FFF2-40B4-BE49-F238E27FC236}">
                <a16:creationId xmlns:a16="http://schemas.microsoft.com/office/drawing/2014/main" id="{EF1F9207-D692-BE7D-1EE3-B9CAE208FF29}"/>
              </a:ext>
            </a:extLst>
          </p:cNvPr>
          <p:cNvSpPr>
            <a:spLocks noGrp="1"/>
          </p:cNvSpPr>
          <p:nvPr>
            <p:ph type="body" sz="quarter" idx="41" hasCustomPrompt="1"/>
          </p:nvPr>
        </p:nvSpPr>
        <p:spPr>
          <a:xfrm>
            <a:off x="6347062" y="4890768"/>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41" name="Marcador de texto 16">
            <a:extLst>
              <a:ext uri="{FF2B5EF4-FFF2-40B4-BE49-F238E27FC236}">
                <a16:creationId xmlns:a16="http://schemas.microsoft.com/office/drawing/2014/main" id="{6D4F190F-E86B-25BC-9843-B209CC74865F}"/>
              </a:ext>
            </a:extLst>
          </p:cNvPr>
          <p:cNvSpPr>
            <a:spLocks noGrp="1"/>
          </p:cNvSpPr>
          <p:nvPr>
            <p:ph type="body" sz="quarter" idx="42" hasCustomPrompt="1"/>
          </p:nvPr>
        </p:nvSpPr>
        <p:spPr>
          <a:xfrm>
            <a:off x="6347062" y="5550324"/>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42" name="Marcador de texto 16">
            <a:extLst>
              <a:ext uri="{FF2B5EF4-FFF2-40B4-BE49-F238E27FC236}">
                <a16:creationId xmlns:a16="http://schemas.microsoft.com/office/drawing/2014/main" id="{B6794818-BCDD-FB66-9903-06EDFDA5EE65}"/>
              </a:ext>
            </a:extLst>
          </p:cNvPr>
          <p:cNvSpPr>
            <a:spLocks noGrp="1"/>
          </p:cNvSpPr>
          <p:nvPr>
            <p:ph type="body" sz="quarter" idx="43" hasCustomPrompt="1"/>
          </p:nvPr>
        </p:nvSpPr>
        <p:spPr>
          <a:xfrm>
            <a:off x="3776857" y="1478021"/>
            <a:ext cx="2201774" cy="241601"/>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3" name="Marcador de texto 16">
            <a:extLst>
              <a:ext uri="{FF2B5EF4-FFF2-40B4-BE49-F238E27FC236}">
                <a16:creationId xmlns:a16="http://schemas.microsoft.com/office/drawing/2014/main" id="{C7D4D2F7-5EAE-9A5D-9FD8-6164DB95B4F4}"/>
              </a:ext>
            </a:extLst>
          </p:cNvPr>
          <p:cNvSpPr>
            <a:spLocks noGrp="1"/>
          </p:cNvSpPr>
          <p:nvPr>
            <p:ph type="body" sz="quarter" idx="44" hasCustomPrompt="1"/>
          </p:nvPr>
        </p:nvSpPr>
        <p:spPr>
          <a:xfrm>
            <a:off x="3776857" y="2068174"/>
            <a:ext cx="2201774" cy="590767"/>
          </a:xfrm>
        </p:spPr>
        <p:txBody>
          <a:bodyPr anchor="ctr"/>
          <a:lstStyle>
            <a:lvl1pPr algn="l">
              <a:lnSpc>
                <a:spcPct val="110000"/>
              </a:lnSpc>
              <a:defRPr sz="1100" b="0" i="0">
                <a:solidFill>
                  <a:sysClr val="windowText" lastClr="000000"/>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44" name="Marcador de texto 16">
            <a:extLst>
              <a:ext uri="{FF2B5EF4-FFF2-40B4-BE49-F238E27FC236}">
                <a16:creationId xmlns:a16="http://schemas.microsoft.com/office/drawing/2014/main" id="{33006F53-A3BD-03D8-0AEB-3D7C35B52747}"/>
              </a:ext>
            </a:extLst>
          </p:cNvPr>
          <p:cNvSpPr>
            <a:spLocks noGrp="1"/>
          </p:cNvSpPr>
          <p:nvPr>
            <p:ph type="body" sz="quarter" idx="45" hasCustomPrompt="1"/>
          </p:nvPr>
        </p:nvSpPr>
        <p:spPr>
          <a:xfrm>
            <a:off x="3776857" y="2935856"/>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45" name="Marcador de texto 16">
            <a:extLst>
              <a:ext uri="{FF2B5EF4-FFF2-40B4-BE49-F238E27FC236}">
                <a16:creationId xmlns:a16="http://schemas.microsoft.com/office/drawing/2014/main" id="{69A39347-1E18-B3D3-1BB8-8ECED1F28575}"/>
              </a:ext>
            </a:extLst>
          </p:cNvPr>
          <p:cNvSpPr>
            <a:spLocks noGrp="1"/>
          </p:cNvSpPr>
          <p:nvPr>
            <p:ph type="body" sz="quarter" idx="46" hasCustomPrompt="1"/>
          </p:nvPr>
        </p:nvSpPr>
        <p:spPr>
          <a:xfrm>
            <a:off x="3776857" y="3595409"/>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46" name="Marcador de texto 16">
            <a:extLst>
              <a:ext uri="{FF2B5EF4-FFF2-40B4-BE49-F238E27FC236}">
                <a16:creationId xmlns:a16="http://schemas.microsoft.com/office/drawing/2014/main" id="{B936972F-B5DD-B226-7698-5947DF84DA76}"/>
              </a:ext>
            </a:extLst>
          </p:cNvPr>
          <p:cNvSpPr>
            <a:spLocks noGrp="1"/>
          </p:cNvSpPr>
          <p:nvPr>
            <p:ph type="body" sz="quarter" idx="47" hasCustomPrompt="1"/>
          </p:nvPr>
        </p:nvSpPr>
        <p:spPr>
          <a:xfrm>
            <a:off x="3776857" y="4243087"/>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47" name="Marcador de texto 16">
            <a:extLst>
              <a:ext uri="{FF2B5EF4-FFF2-40B4-BE49-F238E27FC236}">
                <a16:creationId xmlns:a16="http://schemas.microsoft.com/office/drawing/2014/main" id="{78B6C04B-8E66-14C8-7145-C0B2C6BEBA57}"/>
              </a:ext>
            </a:extLst>
          </p:cNvPr>
          <p:cNvSpPr>
            <a:spLocks noGrp="1"/>
          </p:cNvSpPr>
          <p:nvPr>
            <p:ph type="body" sz="quarter" idx="48" hasCustomPrompt="1"/>
          </p:nvPr>
        </p:nvSpPr>
        <p:spPr>
          <a:xfrm>
            <a:off x="3776857" y="4890768"/>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48" name="Marcador de texto 16">
            <a:extLst>
              <a:ext uri="{FF2B5EF4-FFF2-40B4-BE49-F238E27FC236}">
                <a16:creationId xmlns:a16="http://schemas.microsoft.com/office/drawing/2014/main" id="{80268BCB-9A1B-5822-BA35-447F6DC85B8E}"/>
              </a:ext>
            </a:extLst>
          </p:cNvPr>
          <p:cNvSpPr>
            <a:spLocks noGrp="1"/>
          </p:cNvSpPr>
          <p:nvPr>
            <p:ph type="body" sz="quarter" idx="49" hasCustomPrompt="1"/>
          </p:nvPr>
        </p:nvSpPr>
        <p:spPr>
          <a:xfrm>
            <a:off x="3776857" y="5550324"/>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0" name="Marcador de texto 16">
            <a:extLst>
              <a:ext uri="{FF2B5EF4-FFF2-40B4-BE49-F238E27FC236}">
                <a16:creationId xmlns:a16="http://schemas.microsoft.com/office/drawing/2014/main" id="{DC6F8571-FD78-82F9-DF35-F41B3657ECC2}"/>
              </a:ext>
            </a:extLst>
          </p:cNvPr>
          <p:cNvSpPr>
            <a:spLocks noGrp="1"/>
          </p:cNvSpPr>
          <p:nvPr>
            <p:ph type="body" sz="quarter" idx="50" hasCustomPrompt="1"/>
          </p:nvPr>
        </p:nvSpPr>
        <p:spPr>
          <a:xfrm>
            <a:off x="1206652" y="1478021"/>
            <a:ext cx="2201774" cy="241601"/>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51" name="Marcador de texto 16">
            <a:extLst>
              <a:ext uri="{FF2B5EF4-FFF2-40B4-BE49-F238E27FC236}">
                <a16:creationId xmlns:a16="http://schemas.microsoft.com/office/drawing/2014/main" id="{0F7DCB96-DBA3-AD46-98EA-8713436E8D89}"/>
              </a:ext>
            </a:extLst>
          </p:cNvPr>
          <p:cNvSpPr>
            <a:spLocks noGrp="1"/>
          </p:cNvSpPr>
          <p:nvPr>
            <p:ph type="body" sz="quarter" idx="51" hasCustomPrompt="1"/>
          </p:nvPr>
        </p:nvSpPr>
        <p:spPr>
          <a:xfrm>
            <a:off x="1206652" y="2068174"/>
            <a:ext cx="2201774" cy="590767"/>
          </a:xfrm>
        </p:spPr>
        <p:txBody>
          <a:bodyPr anchor="ctr"/>
          <a:lstStyle>
            <a:lvl1pPr algn="l">
              <a:lnSpc>
                <a:spcPct val="110000"/>
              </a:lnSpc>
              <a:defRPr sz="1100" b="0" i="0">
                <a:solidFill>
                  <a:sysClr val="windowText" lastClr="000000"/>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2" name="Marcador de texto 16">
            <a:extLst>
              <a:ext uri="{FF2B5EF4-FFF2-40B4-BE49-F238E27FC236}">
                <a16:creationId xmlns:a16="http://schemas.microsoft.com/office/drawing/2014/main" id="{AD245433-1DAF-2B92-E480-E7E82351F995}"/>
              </a:ext>
            </a:extLst>
          </p:cNvPr>
          <p:cNvSpPr>
            <a:spLocks noGrp="1"/>
          </p:cNvSpPr>
          <p:nvPr>
            <p:ph type="body" sz="quarter" idx="52" hasCustomPrompt="1"/>
          </p:nvPr>
        </p:nvSpPr>
        <p:spPr>
          <a:xfrm>
            <a:off x="1206652" y="2935856"/>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3" name="Marcador de texto 16">
            <a:extLst>
              <a:ext uri="{FF2B5EF4-FFF2-40B4-BE49-F238E27FC236}">
                <a16:creationId xmlns:a16="http://schemas.microsoft.com/office/drawing/2014/main" id="{947967B9-7F61-BD78-F123-AB7268B10E03}"/>
              </a:ext>
            </a:extLst>
          </p:cNvPr>
          <p:cNvSpPr>
            <a:spLocks noGrp="1"/>
          </p:cNvSpPr>
          <p:nvPr>
            <p:ph type="body" sz="quarter" idx="53" hasCustomPrompt="1"/>
          </p:nvPr>
        </p:nvSpPr>
        <p:spPr>
          <a:xfrm>
            <a:off x="1206652" y="3595409"/>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4" name="Marcador de texto 16">
            <a:extLst>
              <a:ext uri="{FF2B5EF4-FFF2-40B4-BE49-F238E27FC236}">
                <a16:creationId xmlns:a16="http://schemas.microsoft.com/office/drawing/2014/main" id="{2EB1EFBD-527C-F8F9-A5D7-E238018AB90A}"/>
              </a:ext>
            </a:extLst>
          </p:cNvPr>
          <p:cNvSpPr>
            <a:spLocks noGrp="1"/>
          </p:cNvSpPr>
          <p:nvPr>
            <p:ph type="body" sz="quarter" idx="54" hasCustomPrompt="1"/>
          </p:nvPr>
        </p:nvSpPr>
        <p:spPr>
          <a:xfrm>
            <a:off x="1206652" y="4243087"/>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5" name="Marcador de texto 16">
            <a:extLst>
              <a:ext uri="{FF2B5EF4-FFF2-40B4-BE49-F238E27FC236}">
                <a16:creationId xmlns:a16="http://schemas.microsoft.com/office/drawing/2014/main" id="{57A1F885-C677-2EAC-2896-C543B85604AD}"/>
              </a:ext>
            </a:extLst>
          </p:cNvPr>
          <p:cNvSpPr>
            <a:spLocks noGrp="1"/>
          </p:cNvSpPr>
          <p:nvPr>
            <p:ph type="body" sz="quarter" idx="55" hasCustomPrompt="1"/>
          </p:nvPr>
        </p:nvSpPr>
        <p:spPr>
          <a:xfrm>
            <a:off x="1206652" y="4890768"/>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sp>
        <p:nvSpPr>
          <p:cNvPr id="56" name="Marcador de texto 16">
            <a:extLst>
              <a:ext uri="{FF2B5EF4-FFF2-40B4-BE49-F238E27FC236}">
                <a16:creationId xmlns:a16="http://schemas.microsoft.com/office/drawing/2014/main" id="{E96A2D4B-1BC7-5648-30E7-68909C5CB65C}"/>
              </a:ext>
            </a:extLst>
          </p:cNvPr>
          <p:cNvSpPr>
            <a:spLocks noGrp="1"/>
          </p:cNvSpPr>
          <p:nvPr>
            <p:ph type="body" sz="quarter" idx="56" hasCustomPrompt="1"/>
          </p:nvPr>
        </p:nvSpPr>
        <p:spPr>
          <a:xfrm>
            <a:off x="1206652" y="5550324"/>
            <a:ext cx="2201774" cy="404587"/>
          </a:xfrm>
        </p:spPr>
        <p:txBody>
          <a:bodyPr anchor="ctr"/>
          <a:lstStyle>
            <a:lvl1pPr marL="0" indent="0" algn="l">
              <a:lnSpc>
                <a:spcPct val="110000"/>
              </a:lnSpc>
              <a:buClr>
                <a:schemeClr val="accent1"/>
              </a:buClr>
              <a:buFont typeface="Arial" panose="020B0604020202020204" pitchFamily="34" charset="0"/>
              <a:buNone/>
              <a:defRPr sz="10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a:t>
            </a:r>
          </a:p>
        </p:txBody>
      </p:sp>
      <p:pic>
        <p:nvPicPr>
          <p:cNvPr id="70" name="Gráfico 2">
            <a:extLst>
              <a:ext uri="{FF2B5EF4-FFF2-40B4-BE49-F238E27FC236}">
                <a16:creationId xmlns:a16="http://schemas.microsoft.com/office/drawing/2014/main" id="{66E020BC-5B0E-2C32-0207-EF7B22050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 name="Título 6">
            <a:extLst>
              <a:ext uri="{FF2B5EF4-FFF2-40B4-BE49-F238E27FC236}">
                <a16:creationId xmlns:a16="http://schemas.microsoft.com/office/drawing/2014/main" id="{40EF9764-3BC0-E6D4-EFAF-B517AA3D3464}"/>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Table</a:t>
            </a:r>
          </a:p>
        </p:txBody>
      </p:sp>
    </p:spTree>
    <p:extLst>
      <p:ext uri="{BB962C8B-B14F-4D97-AF65-F5344CB8AC3E}">
        <p14:creationId xmlns:p14="http://schemas.microsoft.com/office/powerpoint/2010/main" val="2795572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focus points">
    <p:bg>
      <p:bgPr>
        <a:solidFill>
          <a:schemeClr val="accent2"/>
        </a:solidFill>
        <a:effectLst/>
      </p:bgPr>
    </p:bg>
    <p:spTree>
      <p:nvGrpSpPr>
        <p:cNvPr id="1" name=""/>
        <p:cNvGrpSpPr/>
        <p:nvPr/>
      </p:nvGrpSpPr>
      <p:grpSpPr>
        <a:xfrm>
          <a:off x="0" y="0"/>
          <a:ext cx="0" cy="0"/>
          <a:chOff x="0" y="0"/>
          <a:chExt cx="0" cy="0"/>
        </a:xfrm>
      </p:grpSpPr>
      <p:sp>
        <p:nvSpPr>
          <p:cNvPr id="38" name="Rectángulo 21">
            <a:extLst>
              <a:ext uri="{FF2B5EF4-FFF2-40B4-BE49-F238E27FC236}">
                <a16:creationId xmlns:a16="http://schemas.microsoft.com/office/drawing/2014/main" id="{0D1C00AE-ED2A-48CB-8B21-061523468111}"/>
              </a:ext>
            </a:extLst>
          </p:cNvPr>
          <p:cNvSpPr/>
          <p:nvPr userDrawn="1"/>
        </p:nvSpPr>
        <p:spPr>
          <a:xfrm rot="16200000">
            <a:off x="2666999" y="-2667002"/>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0" name="Platshållare för text 9">
            <a:extLst>
              <a:ext uri="{FF2B5EF4-FFF2-40B4-BE49-F238E27FC236}">
                <a16:creationId xmlns:a16="http://schemas.microsoft.com/office/drawing/2014/main" id="{2EABF047-753B-ACE4-7E02-012035FBC9F7}"/>
              </a:ext>
            </a:extLst>
          </p:cNvPr>
          <p:cNvSpPr>
            <a:spLocks noGrp="1"/>
          </p:cNvSpPr>
          <p:nvPr>
            <p:ph type="body" sz="quarter" idx="57" hasCustomPrompt="1"/>
          </p:nvPr>
        </p:nvSpPr>
        <p:spPr>
          <a:xfrm>
            <a:off x="1259035" y="1456982"/>
            <a:ext cx="3074350" cy="526869"/>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50" name="Marcador de texto 16">
            <a:extLst>
              <a:ext uri="{FF2B5EF4-FFF2-40B4-BE49-F238E27FC236}">
                <a16:creationId xmlns:a16="http://schemas.microsoft.com/office/drawing/2014/main" id="{DC6F8571-FD78-82F9-DF35-F41B3657ECC2}"/>
              </a:ext>
            </a:extLst>
          </p:cNvPr>
          <p:cNvSpPr>
            <a:spLocks noGrp="1"/>
          </p:cNvSpPr>
          <p:nvPr>
            <p:ph type="body" sz="quarter" idx="50" hasCustomPrompt="1"/>
          </p:nvPr>
        </p:nvSpPr>
        <p:spPr>
          <a:xfrm>
            <a:off x="1451111" y="1603762"/>
            <a:ext cx="2643927"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pic>
        <p:nvPicPr>
          <p:cNvPr id="70" name="Gráfico 2">
            <a:extLst>
              <a:ext uri="{FF2B5EF4-FFF2-40B4-BE49-F238E27FC236}">
                <a16:creationId xmlns:a16="http://schemas.microsoft.com/office/drawing/2014/main" id="{66E020BC-5B0E-2C32-0207-EF7B22050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1" name="Título 6">
            <a:extLst>
              <a:ext uri="{FF2B5EF4-FFF2-40B4-BE49-F238E27FC236}">
                <a16:creationId xmlns:a16="http://schemas.microsoft.com/office/drawing/2014/main" id="{3EBE8FC6-31D1-15F8-4820-DC8F22B3C249}"/>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Focus points</a:t>
            </a:r>
          </a:p>
        </p:txBody>
      </p:sp>
      <p:sp>
        <p:nvSpPr>
          <p:cNvPr id="2" name="Platshållare för text 9">
            <a:extLst>
              <a:ext uri="{FF2B5EF4-FFF2-40B4-BE49-F238E27FC236}">
                <a16:creationId xmlns:a16="http://schemas.microsoft.com/office/drawing/2014/main" id="{4E597432-CB74-DDF2-5ABD-C5F6EE4669CE}"/>
              </a:ext>
            </a:extLst>
          </p:cNvPr>
          <p:cNvSpPr>
            <a:spLocks noGrp="1"/>
          </p:cNvSpPr>
          <p:nvPr>
            <p:ph type="body" sz="quarter" idx="68" hasCustomPrompt="1"/>
          </p:nvPr>
        </p:nvSpPr>
        <p:spPr>
          <a:xfrm>
            <a:off x="4558825" y="1457524"/>
            <a:ext cx="3074350" cy="523770"/>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3" name="Marcador de texto 16">
            <a:extLst>
              <a:ext uri="{FF2B5EF4-FFF2-40B4-BE49-F238E27FC236}">
                <a16:creationId xmlns:a16="http://schemas.microsoft.com/office/drawing/2014/main" id="{280B8A8C-7793-6332-21D6-41C92877F5BE}"/>
              </a:ext>
            </a:extLst>
          </p:cNvPr>
          <p:cNvSpPr>
            <a:spLocks noGrp="1"/>
          </p:cNvSpPr>
          <p:nvPr>
            <p:ph type="body" sz="quarter" idx="69" hasCustomPrompt="1"/>
          </p:nvPr>
        </p:nvSpPr>
        <p:spPr>
          <a:xfrm>
            <a:off x="4750902" y="1603762"/>
            <a:ext cx="2645683"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 name="Platshållare för text 9">
            <a:extLst>
              <a:ext uri="{FF2B5EF4-FFF2-40B4-BE49-F238E27FC236}">
                <a16:creationId xmlns:a16="http://schemas.microsoft.com/office/drawing/2014/main" id="{3AF0BD36-7102-1EFB-AA38-56D8B0D1398A}"/>
              </a:ext>
            </a:extLst>
          </p:cNvPr>
          <p:cNvSpPr>
            <a:spLocks noGrp="1"/>
          </p:cNvSpPr>
          <p:nvPr>
            <p:ph type="body" sz="quarter" idx="70" hasCustomPrompt="1"/>
          </p:nvPr>
        </p:nvSpPr>
        <p:spPr>
          <a:xfrm>
            <a:off x="7858616" y="1457524"/>
            <a:ext cx="3074349" cy="523770"/>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5" name="Marcador de texto 16">
            <a:extLst>
              <a:ext uri="{FF2B5EF4-FFF2-40B4-BE49-F238E27FC236}">
                <a16:creationId xmlns:a16="http://schemas.microsoft.com/office/drawing/2014/main" id="{D3855038-7E8C-6C5A-DDC8-0FD731FD646D}"/>
              </a:ext>
            </a:extLst>
          </p:cNvPr>
          <p:cNvSpPr>
            <a:spLocks noGrp="1"/>
          </p:cNvSpPr>
          <p:nvPr>
            <p:ph type="body" sz="quarter" idx="71" hasCustomPrompt="1"/>
          </p:nvPr>
        </p:nvSpPr>
        <p:spPr>
          <a:xfrm>
            <a:off x="8050693" y="1603762"/>
            <a:ext cx="2645683"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24" name="Platshållare för text 23">
            <a:extLst>
              <a:ext uri="{FF2B5EF4-FFF2-40B4-BE49-F238E27FC236}">
                <a16:creationId xmlns:a16="http://schemas.microsoft.com/office/drawing/2014/main" id="{A6CDEFAE-102B-90D4-DD4F-4BFC729074B9}"/>
              </a:ext>
            </a:extLst>
          </p:cNvPr>
          <p:cNvSpPr>
            <a:spLocks noGrp="1"/>
          </p:cNvSpPr>
          <p:nvPr>
            <p:ph type="body" sz="quarter" idx="73" hasCustomPrompt="1"/>
          </p:nvPr>
        </p:nvSpPr>
        <p:spPr>
          <a:xfrm>
            <a:off x="1256829" y="2136916"/>
            <a:ext cx="3072144"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7" name="Platshållare för text 26">
            <a:extLst>
              <a:ext uri="{FF2B5EF4-FFF2-40B4-BE49-F238E27FC236}">
                <a16:creationId xmlns:a16="http://schemas.microsoft.com/office/drawing/2014/main" id="{CFAC3B96-9CE6-3E7F-7522-FD4CBFEB5A76}"/>
              </a:ext>
            </a:extLst>
          </p:cNvPr>
          <p:cNvSpPr>
            <a:spLocks noGrp="1"/>
          </p:cNvSpPr>
          <p:nvPr>
            <p:ph type="body" sz="quarter" idx="74" hasCustomPrompt="1"/>
          </p:nvPr>
        </p:nvSpPr>
        <p:spPr>
          <a:xfrm>
            <a:off x="1259035" y="2136913"/>
            <a:ext cx="3072144" cy="4134678"/>
          </a:xfrm>
          <a:custGeom>
            <a:avLst/>
            <a:gdLst>
              <a:gd name="connsiteX0" fmla="*/ 512034 w 3072144"/>
              <a:gd name="connsiteY0" fmla="*/ 0 h 4134678"/>
              <a:gd name="connsiteX1" fmla="*/ 2560110 w 3072144"/>
              <a:gd name="connsiteY1" fmla="*/ 0 h 4134678"/>
              <a:gd name="connsiteX2" fmla="*/ 3072144 w 3072144"/>
              <a:gd name="connsiteY2" fmla="*/ 512034 h 4134678"/>
              <a:gd name="connsiteX3" fmla="*/ 3072144 w 3072144"/>
              <a:gd name="connsiteY3" fmla="*/ 3622644 h 4134678"/>
              <a:gd name="connsiteX4" fmla="*/ 2560110 w 3072144"/>
              <a:gd name="connsiteY4" fmla="*/ 4134678 h 4134678"/>
              <a:gd name="connsiteX5" fmla="*/ 512034 w 3072144"/>
              <a:gd name="connsiteY5" fmla="*/ 4134678 h 4134678"/>
              <a:gd name="connsiteX6" fmla="*/ 0 w 3072144"/>
              <a:gd name="connsiteY6" fmla="*/ 3622644 h 4134678"/>
              <a:gd name="connsiteX7" fmla="*/ 0 w 3072144"/>
              <a:gd name="connsiteY7" fmla="*/ 512034 h 4134678"/>
              <a:gd name="connsiteX8" fmla="*/ 512034 w 3072144"/>
              <a:gd name="connsiteY8" fmla="*/ 0 h 413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2144" h="4134678">
                <a:moveTo>
                  <a:pt x="512034" y="0"/>
                </a:moveTo>
                <a:lnTo>
                  <a:pt x="2560110" y="0"/>
                </a:lnTo>
                <a:cubicBezTo>
                  <a:pt x="2842899" y="0"/>
                  <a:pt x="3072144" y="229245"/>
                  <a:pt x="3072144" y="512034"/>
                </a:cubicBezTo>
                <a:lnTo>
                  <a:pt x="3072144" y="3622644"/>
                </a:lnTo>
                <a:cubicBezTo>
                  <a:pt x="3072144" y="3905433"/>
                  <a:pt x="2842899" y="4134678"/>
                  <a:pt x="2560110" y="4134678"/>
                </a:cubicBezTo>
                <a:lnTo>
                  <a:pt x="512034" y="4134678"/>
                </a:lnTo>
                <a:cubicBezTo>
                  <a:pt x="229245" y="4134678"/>
                  <a:pt x="0" y="3905433"/>
                  <a:pt x="0" y="3622644"/>
                </a:cubicBezTo>
                <a:lnTo>
                  <a:pt x="0" y="512034"/>
                </a:lnTo>
                <a:cubicBezTo>
                  <a:pt x="0" y="229245"/>
                  <a:pt x="229245" y="0"/>
                  <a:pt x="512034" y="0"/>
                </a:cubicBezTo>
                <a:close/>
              </a:path>
            </a:pathLst>
          </a:cu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51" name="Marcador de texto 16">
            <a:extLst>
              <a:ext uri="{FF2B5EF4-FFF2-40B4-BE49-F238E27FC236}">
                <a16:creationId xmlns:a16="http://schemas.microsoft.com/office/drawing/2014/main" id="{0F7DCB96-DBA3-AD46-98EA-8713436E8D89}"/>
              </a:ext>
            </a:extLst>
          </p:cNvPr>
          <p:cNvSpPr>
            <a:spLocks noGrp="1"/>
          </p:cNvSpPr>
          <p:nvPr>
            <p:ph type="body" sz="quarter" idx="51" hasCustomPrompt="1"/>
          </p:nvPr>
        </p:nvSpPr>
        <p:spPr>
          <a:xfrm>
            <a:off x="1451111" y="2245434"/>
            <a:ext cx="2644063"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9" name="Platshållare för text 8">
            <a:extLst>
              <a:ext uri="{FF2B5EF4-FFF2-40B4-BE49-F238E27FC236}">
                <a16:creationId xmlns:a16="http://schemas.microsoft.com/office/drawing/2014/main" id="{C6B64559-7AD9-8F98-3162-D06CC58C44E1}"/>
              </a:ext>
            </a:extLst>
          </p:cNvPr>
          <p:cNvSpPr>
            <a:spLocks noGrp="1"/>
          </p:cNvSpPr>
          <p:nvPr>
            <p:ph type="body" sz="quarter" idx="72"/>
          </p:nvPr>
        </p:nvSpPr>
        <p:spPr>
          <a:xfrm>
            <a:off x="1451111" y="3084513"/>
            <a:ext cx="2644063"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29" name="Platshållare för text 28">
            <a:extLst>
              <a:ext uri="{FF2B5EF4-FFF2-40B4-BE49-F238E27FC236}">
                <a16:creationId xmlns:a16="http://schemas.microsoft.com/office/drawing/2014/main" id="{54AB90FD-B321-9F12-43CE-2B5D1F4E5A38}"/>
              </a:ext>
            </a:extLst>
          </p:cNvPr>
          <p:cNvSpPr>
            <a:spLocks noGrp="1"/>
          </p:cNvSpPr>
          <p:nvPr>
            <p:ph type="body" sz="quarter" idx="75" hasCustomPrompt="1"/>
          </p:nvPr>
        </p:nvSpPr>
        <p:spPr>
          <a:xfrm>
            <a:off x="4561622" y="2136916"/>
            <a:ext cx="3072144"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30" name="Platshållare för text 29">
            <a:extLst>
              <a:ext uri="{FF2B5EF4-FFF2-40B4-BE49-F238E27FC236}">
                <a16:creationId xmlns:a16="http://schemas.microsoft.com/office/drawing/2014/main" id="{90694995-FC6F-737B-DE5A-AC0AE23E896F}"/>
              </a:ext>
            </a:extLst>
          </p:cNvPr>
          <p:cNvSpPr>
            <a:spLocks noGrp="1"/>
          </p:cNvSpPr>
          <p:nvPr>
            <p:ph type="body" sz="quarter" idx="76" hasCustomPrompt="1"/>
          </p:nvPr>
        </p:nvSpPr>
        <p:spPr>
          <a:xfrm>
            <a:off x="4563828" y="2136913"/>
            <a:ext cx="3072144" cy="4134678"/>
          </a:xfrm>
          <a:custGeom>
            <a:avLst/>
            <a:gdLst>
              <a:gd name="connsiteX0" fmla="*/ 512034 w 3072144"/>
              <a:gd name="connsiteY0" fmla="*/ 0 h 4134678"/>
              <a:gd name="connsiteX1" fmla="*/ 2560110 w 3072144"/>
              <a:gd name="connsiteY1" fmla="*/ 0 h 4134678"/>
              <a:gd name="connsiteX2" fmla="*/ 3072144 w 3072144"/>
              <a:gd name="connsiteY2" fmla="*/ 512034 h 4134678"/>
              <a:gd name="connsiteX3" fmla="*/ 3072144 w 3072144"/>
              <a:gd name="connsiteY3" fmla="*/ 3622644 h 4134678"/>
              <a:gd name="connsiteX4" fmla="*/ 2560110 w 3072144"/>
              <a:gd name="connsiteY4" fmla="*/ 4134678 h 4134678"/>
              <a:gd name="connsiteX5" fmla="*/ 512034 w 3072144"/>
              <a:gd name="connsiteY5" fmla="*/ 4134678 h 4134678"/>
              <a:gd name="connsiteX6" fmla="*/ 0 w 3072144"/>
              <a:gd name="connsiteY6" fmla="*/ 3622644 h 4134678"/>
              <a:gd name="connsiteX7" fmla="*/ 0 w 3072144"/>
              <a:gd name="connsiteY7" fmla="*/ 512034 h 4134678"/>
              <a:gd name="connsiteX8" fmla="*/ 512034 w 3072144"/>
              <a:gd name="connsiteY8" fmla="*/ 0 h 413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2144" h="4134678">
                <a:moveTo>
                  <a:pt x="512034" y="0"/>
                </a:moveTo>
                <a:lnTo>
                  <a:pt x="2560110" y="0"/>
                </a:lnTo>
                <a:cubicBezTo>
                  <a:pt x="2842899" y="0"/>
                  <a:pt x="3072144" y="229245"/>
                  <a:pt x="3072144" y="512034"/>
                </a:cubicBezTo>
                <a:lnTo>
                  <a:pt x="3072144" y="3622644"/>
                </a:lnTo>
                <a:cubicBezTo>
                  <a:pt x="3072144" y="3905433"/>
                  <a:pt x="2842899" y="4134678"/>
                  <a:pt x="2560110" y="4134678"/>
                </a:cubicBezTo>
                <a:lnTo>
                  <a:pt x="512034" y="4134678"/>
                </a:lnTo>
                <a:cubicBezTo>
                  <a:pt x="229245" y="4134678"/>
                  <a:pt x="0" y="3905433"/>
                  <a:pt x="0" y="3622644"/>
                </a:cubicBezTo>
                <a:lnTo>
                  <a:pt x="0" y="512034"/>
                </a:lnTo>
                <a:cubicBezTo>
                  <a:pt x="0" y="229245"/>
                  <a:pt x="229245" y="0"/>
                  <a:pt x="512034" y="0"/>
                </a:cubicBezTo>
                <a:close/>
              </a:path>
            </a:pathLst>
          </a:cu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31" name="Marcador de texto 16">
            <a:extLst>
              <a:ext uri="{FF2B5EF4-FFF2-40B4-BE49-F238E27FC236}">
                <a16:creationId xmlns:a16="http://schemas.microsoft.com/office/drawing/2014/main" id="{98B4AE3F-4E11-BDF0-5B98-459FF8B98D6B}"/>
              </a:ext>
            </a:extLst>
          </p:cNvPr>
          <p:cNvSpPr>
            <a:spLocks noGrp="1"/>
          </p:cNvSpPr>
          <p:nvPr>
            <p:ph type="body" sz="quarter" idx="77" hasCustomPrompt="1"/>
          </p:nvPr>
        </p:nvSpPr>
        <p:spPr>
          <a:xfrm>
            <a:off x="4755904" y="2245434"/>
            <a:ext cx="2644063"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2" name="Platshållare för text 8">
            <a:extLst>
              <a:ext uri="{FF2B5EF4-FFF2-40B4-BE49-F238E27FC236}">
                <a16:creationId xmlns:a16="http://schemas.microsoft.com/office/drawing/2014/main" id="{EE633395-D650-A3C4-B41A-ECC85430A9B0}"/>
              </a:ext>
            </a:extLst>
          </p:cNvPr>
          <p:cNvSpPr>
            <a:spLocks noGrp="1"/>
          </p:cNvSpPr>
          <p:nvPr>
            <p:ph type="body" sz="quarter" idx="78"/>
          </p:nvPr>
        </p:nvSpPr>
        <p:spPr>
          <a:xfrm>
            <a:off x="4755904" y="3084513"/>
            <a:ext cx="2644063"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33" name="Platshållare för text 32">
            <a:extLst>
              <a:ext uri="{FF2B5EF4-FFF2-40B4-BE49-F238E27FC236}">
                <a16:creationId xmlns:a16="http://schemas.microsoft.com/office/drawing/2014/main" id="{BB2A3C94-E367-E62F-1933-06C93D2A07D5}"/>
              </a:ext>
            </a:extLst>
          </p:cNvPr>
          <p:cNvSpPr>
            <a:spLocks noGrp="1"/>
          </p:cNvSpPr>
          <p:nvPr>
            <p:ph type="body" sz="quarter" idx="79" hasCustomPrompt="1"/>
          </p:nvPr>
        </p:nvSpPr>
        <p:spPr>
          <a:xfrm>
            <a:off x="7864209" y="2136916"/>
            <a:ext cx="3072144"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34" name="Platshållare för text 33">
            <a:extLst>
              <a:ext uri="{FF2B5EF4-FFF2-40B4-BE49-F238E27FC236}">
                <a16:creationId xmlns:a16="http://schemas.microsoft.com/office/drawing/2014/main" id="{C424FA59-A643-5CA9-8B50-812E15B94577}"/>
              </a:ext>
            </a:extLst>
          </p:cNvPr>
          <p:cNvSpPr>
            <a:spLocks noGrp="1"/>
          </p:cNvSpPr>
          <p:nvPr>
            <p:ph type="body" sz="quarter" idx="80" hasCustomPrompt="1"/>
          </p:nvPr>
        </p:nvSpPr>
        <p:spPr>
          <a:xfrm>
            <a:off x="7866415" y="2136913"/>
            <a:ext cx="3072144" cy="4134678"/>
          </a:xfrm>
          <a:custGeom>
            <a:avLst/>
            <a:gdLst>
              <a:gd name="connsiteX0" fmla="*/ 512034 w 3072144"/>
              <a:gd name="connsiteY0" fmla="*/ 0 h 4134678"/>
              <a:gd name="connsiteX1" fmla="*/ 2560110 w 3072144"/>
              <a:gd name="connsiteY1" fmla="*/ 0 h 4134678"/>
              <a:gd name="connsiteX2" fmla="*/ 3072144 w 3072144"/>
              <a:gd name="connsiteY2" fmla="*/ 512034 h 4134678"/>
              <a:gd name="connsiteX3" fmla="*/ 3072144 w 3072144"/>
              <a:gd name="connsiteY3" fmla="*/ 3622644 h 4134678"/>
              <a:gd name="connsiteX4" fmla="*/ 2560110 w 3072144"/>
              <a:gd name="connsiteY4" fmla="*/ 4134678 h 4134678"/>
              <a:gd name="connsiteX5" fmla="*/ 512034 w 3072144"/>
              <a:gd name="connsiteY5" fmla="*/ 4134678 h 4134678"/>
              <a:gd name="connsiteX6" fmla="*/ 0 w 3072144"/>
              <a:gd name="connsiteY6" fmla="*/ 3622644 h 4134678"/>
              <a:gd name="connsiteX7" fmla="*/ 0 w 3072144"/>
              <a:gd name="connsiteY7" fmla="*/ 512034 h 4134678"/>
              <a:gd name="connsiteX8" fmla="*/ 512034 w 3072144"/>
              <a:gd name="connsiteY8" fmla="*/ 0 h 413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2144" h="4134678">
                <a:moveTo>
                  <a:pt x="512034" y="0"/>
                </a:moveTo>
                <a:lnTo>
                  <a:pt x="2560110" y="0"/>
                </a:lnTo>
                <a:cubicBezTo>
                  <a:pt x="2842899" y="0"/>
                  <a:pt x="3072144" y="229245"/>
                  <a:pt x="3072144" y="512034"/>
                </a:cubicBezTo>
                <a:lnTo>
                  <a:pt x="3072144" y="3622644"/>
                </a:lnTo>
                <a:cubicBezTo>
                  <a:pt x="3072144" y="3905433"/>
                  <a:pt x="2842899" y="4134678"/>
                  <a:pt x="2560110" y="4134678"/>
                </a:cubicBezTo>
                <a:lnTo>
                  <a:pt x="512034" y="4134678"/>
                </a:lnTo>
                <a:cubicBezTo>
                  <a:pt x="229245" y="4134678"/>
                  <a:pt x="0" y="3905433"/>
                  <a:pt x="0" y="3622644"/>
                </a:cubicBezTo>
                <a:lnTo>
                  <a:pt x="0" y="512034"/>
                </a:lnTo>
                <a:cubicBezTo>
                  <a:pt x="0" y="229245"/>
                  <a:pt x="229245" y="0"/>
                  <a:pt x="512034" y="0"/>
                </a:cubicBezTo>
                <a:close/>
              </a:path>
            </a:pathLst>
          </a:cu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36" name="Marcador de texto 16">
            <a:extLst>
              <a:ext uri="{FF2B5EF4-FFF2-40B4-BE49-F238E27FC236}">
                <a16:creationId xmlns:a16="http://schemas.microsoft.com/office/drawing/2014/main" id="{8E7E03B5-BD0C-B62A-23B4-3B7A28BC9FD0}"/>
              </a:ext>
            </a:extLst>
          </p:cNvPr>
          <p:cNvSpPr>
            <a:spLocks noGrp="1"/>
          </p:cNvSpPr>
          <p:nvPr>
            <p:ph type="body" sz="quarter" idx="81" hasCustomPrompt="1"/>
          </p:nvPr>
        </p:nvSpPr>
        <p:spPr>
          <a:xfrm>
            <a:off x="8058491" y="2245434"/>
            <a:ext cx="2644063"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7" name="Platshållare för text 8">
            <a:extLst>
              <a:ext uri="{FF2B5EF4-FFF2-40B4-BE49-F238E27FC236}">
                <a16:creationId xmlns:a16="http://schemas.microsoft.com/office/drawing/2014/main" id="{95F592E0-AED6-D424-B7FB-5649BC4C7C9E}"/>
              </a:ext>
            </a:extLst>
          </p:cNvPr>
          <p:cNvSpPr>
            <a:spLocks noGrp="1"/>
          </p:cNvSpPr>
          <p:nvPr>
            <p:ph type="body" sz="quarter" idx="82"/>
          </p:nvPr>
        </p:nvSpPr>
        <p:spPr>
          <a:xfrm>
            <a:off x="8058491" y="3084513"/>
            <a:ext cx="2644063"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cs typeface="Poppins" pitchFamily="2" charset="77"/>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Tree>
    <p:extLst>
      <p:ext uri="{BB962C8B-B14F-4D97-AF65-F5344CB8AC3E}">
        <p14:creationId xmlns:p14="http://schemas.microsoft.com/office/powerpoint/2010/main" val="19204318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focus points">
    <p:bg>
      <p:bgPr>
        <a:solidFill>
          <a:schemeClr val="accent2"/>
        </a:solidFill>
        <a:effectLst/>
      </p:bgPr>
    </p:bg>
    <p:spTree>
      <p:nvGrpSpPr>
        <p:cNvPr id="1" name=""/>
        <p:cNvGrpSpPr/>
        <p:nvPr/>
      </p:nvGrpSpPr>
      <p:grpSpPr>
        <a:xfrm>
          <a:off x="0" y="0"/>
          <a:ext cx="0" cy="0"/>
          <a:chOff x="0" y="0"/>
          <a:chExt cx="0" cy="0"/>
        </a:xfrm>
      </p:grpSpPr>
      <p:sp>
        <p:nvSpPr>
          <p:cNvPr id="14" name="Rectángulo 2">
            <a:extLst>
              <a:ext uri="{FF2B5EF4-FFF2-40B4-BE49-F238E27FC236}">
                <a16:creationId xmlns:a16="http://schemas.microsoft.com/office/drawing/2014/main" id="{5DE4A853-284C-3F32-BF28-A21E0CB08A6B}"/>
              </a:ext>
            </a:extLst>
          </p:cNvPr>
          <p:cNvSpPr/>
          <p:nvPr userDrawn="1"/>
        </p:nvSpPr>
        <p:spPr>
          <a:xfrm rot="16200000">
            <a:off x="2667000" y="-2666999"/>
            <a:ext cx="6858002" cy="1219199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0" name="Platshållare för text 9">
            <a:extLst>
              <a:ext uri="{FF2B5EF4-FFF2-40B4-BE49-F238E27FC236}">
                <a16:creationId xmlns:a16="http://schemas.microsoft.com/office/drawing/2014/main" id="{2EABF047-753B-ACE4-7E02-012035FBC9F7}"/>
              </a:ext>
            </a:extLst>
          </p:cNvPr>
          <p:cNvSpPr>
            <a:spLocks noGrp="1"/>
          </p:cNvSpPr>
          <p:nvPr>
            <p:ph type="body" sz="quarter" idx="57" hasCustomPrompt="1"/>
          </p:nvPr>
        </p:nvSpPr>
        <p:spPr>
          <a:xfrm>
            <a:off x="415888" y="1385222"/>
            <a:ext cx="2752100" cy="526869"/>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50" name="Marcador de texto 16">
            <a:extLst>
              <a:ext uri="{FF2B5EF4-FFF2-40B4-BE49-F238E27FC236}">
                <a16:creationId xmlns:a16="http://schemas.microsoft.com/office/drawing/2014/main" id="{DC6F8571-FD78-82F9-DF35-F41B3657ECC2}"/>
              </a:ext>
            </a:extLst>
          </p:cNvPr>
          <p:cNvSpPr>
            <a:spLocks noGrp="1"/>
          </p:cNvSpPr>
          <p:nvPr>
            <p:ph type="body" sz="quarter" idx="50" hasCustomPrompt="1"/>
          </p:nvPr>
        </p:nvSpPr>
        <p:spPr>
          <a:xfrm>
            <a:off x="607964" y="1532002"/>
            <a:ext cx="2366793"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pic>
        <p:nvPicPr>
          <p:cNvPr id="70" name="Gráfico 2">
            <a:extLst>
              <a:ext uri="{FF2B5EF4-FFF2-40B4-BE49-F238E27FC236}">
                <a16:creationId xmlns:a16="http://schemas.microsoft.com/office/drawing/2014/main" id="{66E020BC-5B0E-2C32-0207-EF7B22050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1" name="Título 6">
            <a:extLst>
              <a:ext uri="{FF2B5EF4-FFF2-40B4-BE49-F238E27FC236}">
                <a16:creationId xmlns:a16="http://schemas.microsoft.com/office/drawing/2014/main" id="{3EBE8FC6-31D1-15F8-4820-DC8F22B3C249}"/>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Focus points</a:t>
            </a:r>
          </a:p>
        </p:txBody>
      </p:sp>
      <p:sp>
        <p:nvSpPr>
          <p:cNvPr id="2" name="Platshållare för text 9">
            <a:extLst>
              <a:ext uri="{FF2B5EF4-FFF2-40B4-BE49-F238E27FC236}">
                <a16:creationId xmlns:a16="http://schemas.microsoft.com/office/drawing/2014/main" id="{4E597432-CB74-DDF2-5ABD-C5F6EE4669CE}"/>
              </a:ext>
            </a:extLst>
          </p:cNvPr>
          <p:cNvSpPr>
            <a:spLocks noGrp="1"/>
          </p:cNvSpPr>
          <p:nvPr>
            <p:ph type="body" sz="quarter" idx="68" hasCustomPrompt="1"/>
          </p:nvPr>
        </p:nvSpPr>
        <p:spPr>
          <a:xfrm>
            <a:off x="3294097" y="1385764"/>
            <a:ext cx="2752100" cy="523770"/>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3" name="Marcador de texto 16">
            <a:extLst>
              <a:ext uri="{FF2B5EF4-FFF2-40B4-BE49-F238E27FC236}">
                <a16:creationId xmlns:a16="http://schemas.microsoft.com/office/drawing/2014/main" id="{280B8A8C-7793-6332-21D6-41C92877F5BE}"/>
              </a:ext>
            </a:extLst>
          </p:cNvPr>
          <p:cNvSpPr>
            <a:spLocks noGrp="1"/>
          </p:cNvSpPr>
          <p:nvPr>
            <p:ph type="body" sz="quarter" idx="69" hasCustomPrompt="1"/>
          </p:nvPr>
        </p:nvSpPr>
        <p:spPr>
          <a:xfrm>
            <a:off x="3486174" y="1532002"/>
            <a:ext cx="2368365"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 name="Platshållare för text 9">
            <a:extLst>
              <a:ext uri="{FF2B5EF4-FFF2-40B4-BE49-F238E27FC236}">
                <a16:creationId xmlns:a16="http://schemas.microsoft.com/office/drawing/2014/main" id="{3AF0BD36-7102-1EFB-AA38-56D8B0D1398A}"/>
              </a:ext>
            </a:extLst>
          </p:cNvPr>
          <p:cNvSpPr>
            <a:spLocks noGrp="1"/>
          </p:cNvSpPr>
          <p:nvPr>
            <p:ph type="body" sz="quarter" idx="70" hasCustomPrompt="1"/>
          </p:nvPr>
        </p:nvSpPr>
        <p:spPr>
          <a:xfrm>
            <a:off x="6172306" y="1385764"/>
            <a:ext cx="2752099" cy="523770"/>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41" name="Platshållare för text 40">
            <a:extLst>
              <a:ext uri="{FF2B5EF4-FFF2-40B4-BE49-F238E27FC236}">
                <a16:creationId xmlns:a16="http://schemas.microsoft.com/office/drawing/2014/main" id="{627543B7-B6A1-3FF3-1D03-B60B47A5E8B8}"/>
              </a:ext>
            </a:extLst>
          </p:cNvPr>
          <p:cNvSpPr>
            <a:spLocks noGrp="1"/>
          </p:cNvSpPr>
          <p:nvPr>
            <p:ph type="body" sz="quarter" idx="85" hasCustomPrompt="1"/>
          </p:nvPr>
        </p:nvSpPr>
        <p:spPr>
          <a:xfrm>
            <a:off x="3299101" y="2828440"/>
            <a:ext cx="2747097" cy="3371392"/>
          </a:xfrm>
          <a:custGeom>
            <a:avLst/>
            <a:gdLst>
              <a:gd name="connsiteX0" fmla="*/ 0 w 2747097"/>
              <a:gd name="connsiteY0" fmla="*/ 0 h 3427699"/>
              <a:gd name="connsiteX1" fmla="*/ 2747097 w 2747097"/>
              <a:gd name="connsiteY1" fmla="*/ 0 h 3427699"/>
              <a:gd name="connsiteX2" fmla="*/ 2747097 w 2747097"/>
              <a:gd name="connsiteY2" fmla="*/ 2957397 h 3427699"/>
              <a:gd name="connsiteX3" fmla="*/ 2289239 w 2747097"/>
              <a:gd name="connsiteY3" fmla="*/ 3427699 h 3427699"/>
              <a:gd name="connsiteX4" fmla="*/ 457858 w 2747097"/>
              <a:gd name="connsiteY4" fmla="*/ 3427699 h 3427699"/>
              <a:gd name="connsiteX5" fmla="*/ 0 w 2747097"/>
              <a:gd name="connsiteY5" fmla="*/ 2957397 h 342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7097" h="3427699">
                <a:moveTo>
                  <a:pt x="0" y="0"/>
                </a:moveTo>
                <a:lnTo>
                  <a:pt x="2747097" y="0"/>
                </a:lnTo>
                <a:lnTo>
                  <a:pt x="2747097" y="2957397"/>
                </a:lnTo>
                <a:cubicBezTo>
                  <a:pt x="2747097" y="3217138"/>
                  <a:pt x="2542107" y="3427699"/>
                  <a:pt x="2289239" y="3427699"/>
                </a:cubicBezTo>
                <a:lnTo>
                  <a:pt x="457858" y="3427699"/>
                </a:lnTo>
                <a:cubicBezTo>
                  <a:pt x="204990" y="3427699"/>
                  <a:pt x="0" y="3217138"/>
                  <a:pt x="0" y="2957397"/>
                </a:cubicBezTo>
                <a:close/>
              </a:path>
            </a:pathLst>
          </a:custGeom>
          <a:ln>
            <a:solidFill>
              <a:schemeClr val="tx1"/>
            </a:solidFill>
          </a:ln>
        </p:spPr>
        <p:txBody>
          <a:bodyPr wrap="square">
            <a:noAutofit/>
          </a:bodyPr>
          <a:lstStyle>
            <a:lvl1pPr>
              <a:defRPr b="0" i="0">
                <a:cs typeface="Poppins" pitchFamily="2" charset="77"/>
              </a:defRPr>
            </a:lvl1pPr>
          </a:lstStyle>
          <a:p>
            <a:pPr lvl="0"/>
            <a:r>
              <a:rPr lang="en-US" dirty="0"/>
              <a:t> </a:t>
            </a:r>
          </a:p>
        </p:txBody>
      </p:sp>
      <p:sp>
        <p:nvSpPr>
          <p:cNvPr id="5" name="Marcador de texto 16">
            <a:extLst>
              <a:ext uri="{FF2B5EF4-FFF2-40B4-BE49-F238E27FC236}">
                <a16:creationId xmlns:a16="http://schemas.microsoft.com/office/drawing/2014/main" id="{D3855038-7E8C-6C5A-DDC8-0FD731FD646D}"/>
              </a:ext>
            </a:extLst>
          </p:cNvPr>
          <p:cNvSpPr>
            <a:spLocks noGrp="1"/>
          </p:cNvSpPr>
          <p:nvPr>
            <p:ph type="body" sz="quarter" idx="71" hasCustomPrompt="1"/>
          </p:nvPr>
        </p:nvSpPr>
        <p:spPr>
          <a:xfrm>
            <a:off x="6364383" y="1532002"/>
            <a:ext cx="2368365"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29" name="Platshållare för text 28">
            <a:extLst>
              <a:ext uri="{FF2B5EF4-FFF2-40B4-BE49-F238E27FC236}">
                <a16:creationId xmlns:a16="http://schemas.microsoft.com/office/drawing/2014/main" id="{54AB90FD-B321-9F12-43CE-2B5D1F4E5A38}"/>
              </a:ext>
            </a:extLst>
          </p:cNvPr>
          <p:cNvSpPr>
            <a:spLocks noGrp="1"/>
          </p:cNvSpPr>
          <p:nvPr>
            <p:ph type="body" sz="quarter" idx="75" hasCustomPrompt="1"/>
          </p:nvPr>
        </p:nvSpPr>
        <p:spPr>
          <a:xfrm>
            <a:off x="3296894" y="2065156"/>
            <a:ext cx="2754537"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31" name="Marcador de texto 16">
            <a:extLst>
              <a:ext uri="{FF2B5EF4-FFF2-40B4-BE49-F238E27FC236}">
                <a16:creationId xmlns:a16="http://schemas.microsoft.com/office/drawing/2014/main" id="{98B4AE3F-4E11-BDF0-5B98-459FF8B98D6B}"/>
              </a:ext>
            </a:extLst>
          </p:cNvPr>
          <p:cNvSpPr>
            <a:spLocks noGrp="1"/>
          </p:cNvSpPr>
          <p:nvPr>
            <p:ph type="body" sz="quarter" idx="77" hasCustomPrompt="1"/>
          </p:nvPr>
        </p:nvSpPr>
        <p:spPr>
          <a:xfrm>
            <a:off x="3491176" y="2173674"/>
            <a:ext cx="236691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2" name="Platshållare för text 8">
            <a:extLst>
              <a:ext uri="{FF2B5EF4-FFF2-40B4-BE49-F238E27FC236}">
                <a16:creationId xmlns:a16="http://schemas.microsoft.com/office/drawing/2014/main" id="{EE633395-D650-A3C4-B41A-ECC85430A9B0}"/>
              </a:ext>
            </a:extLst>
          </p:cNvPr>
          <p:cNvSpPr>
            <a:spLocks noGrp="1"/>
          </p:cNvSpPr>
          <p:nvPr>
            <p:ph type="body" sz="quarter" idx="78"/>
          </p:nvPr>
        </p:nvSpPr>
        <p:spPr>
          <a:xfrm>
            <a:off x="3491176" y="3012753"/>
            <a:ext cx="2366915"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6" name="Platshållare för text 9">
            <a:extLst>
              <a:ext uri="{FF2B5EF4-FFF2-40B4-BE49-F238E27FC236}">
                <a16:creationId xmlns:a16="http://schemas.microsoft.com/office/drawing/2014/main" id="{64AC53CE-A40B-2286-6271-C94562199B06}"/>
              </a:ext>
            </a:extLst>
          </p:cNvPr>
          <p:cNvSpPr>
            <a:spLocks noGrp="1"/>
          </p:cNvSpPr>
          <p:nvPr>
            <p:ph type="body" sz="quarter" idx="83" hasCustomPrompt="1"/>
          </p:nvPr>
        </p:nvSpPr>
        <p:spPr>
          <a:xfrm>
            <a:off x="9051105" y="1385222"/>
            <a:ext cx="2752099" cy="523770"/>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7" name="Marcador de texto 16">
            <a:extLst>
              <a:ext uri="{FF2B5EF4-FFF2-40B4-BE49-F238E27FC236}">
                <a16:creationId xmlns:a16="http://schemas.microsoft.com/office/drawing/2014/main" id="{C2975094-63BE-3453-CC3C-B34A52919CAE}"/>
              </a:ext>
            </a:extLst>
          </p:cNvPr>
          <p:cNvSpPr>
            <a:spLocks noGrp="1"/>
          </p:cNvSpPr>
          <p:nvPr>
            <p:ph type="body" sz="quarter" idx="84" hasCustomPrompt="1"/>
          </p:nvPr>
        </p:nvSpPr>
        <p:spPr>
          <a:xfrm>
            <a:off x="9243182" y="1531460"/>
            <a:ext cx="2368365"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2" name="Platshållare för text 41">
            <a:extLst>
              <a:ext uri="{FF2B5EF4-FFF2-40B4-BE49-F238E27FC236}">
                <a16:creationId xmlns:a16="http://schemas.microsoft.com/office/drawing/2014/main" id="{C9C2A0B0-0BC1-EA2B-FAEC-3AAFE61A4812}"/>
              </a:ext>
            </a:extLst>
          </p:cNvPr>
          <p:cNvSpPr>
            <a:spLocks noGrp="1"/>
          </p:cNvSpPr>
          <p:nvPr>
            <p:ph type="body" sz="quarter" idx="86" hasCustomPrompt="1"/>
          </p:nvPr>
        </p:nvSpPr>
        <p:spPr>
          <a:xfrm>
            <a:off x="415658" y="2828440"/>
            <a:ext cx="2747097" cy="3371392"/>
          </a:xfrm>
          <a:custGeom>
            <a:avLst/>
            <a:gdLst>
              <a:gd name="connsiteX0" fmla="*/ 0 w 2747097"/>
              <a:gd name="connsiteY0" fmla="*/ 0 h 3427699"/>
              <a:gd name="connsiteX1" fmla="*/ 2747097 w 2747097"/>
              <a:gd name="connsiteY1" fmla="*/ 0 h 3427699"/>
              <a:gd name="connsiteX2" fmla="*/ 2747097 w 2747097"/>
              <a:gd name="connsiteY2" fmla="*/ 2957397 h 3427699"/>
              <a:gd name="connsiteX3" fmla="*/ 2289239 w 2747097"/>
              <a:gd name="connsiteY3" fmla="*/ 3427699 h 3427699"/>
              <a:gd name="connsiteX4" fmla="*/ 457858 w 2747097"/>
              <a:gd name="connsiteY4" fmla="*/ 3427699 h 3427699"/>
              <a:gd name="connsiteX5" fmla="*/ 0 w 2747097"/>
              <a:gd name="connsiteY5" fmla="*/ 2957397 h 342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7097" h="3427699">
                <a:moveTo>
                  <a:pt x="0" y="0"/>
                </a:moveTo>
                <a:lnTo>
                  <a:pt x="2747097" y="0"/>
                </a:lnTo>
                <a:lnTo>
                  <a:pt x="2747097" y="2957397"/>
                </a:lnTo>
                <a:cubicBezTo>
                  <a:pt x="2747097" y="3217138"/>
                  <a:pt x="2542107" y="3427699"/>
                  <a:pt x="2289239" y="3427699"/>
                </a:cubicBezTo>
                <a:lnTo>
                  <a:pt x="457858" y="3427699"/>
                </a:lnTo>
                <a:cubicBezTo>
                  <a:pt x="204990" y="3427699"/>
                  <a:pt x="0" y="3217138"/>
                  <a:pt x="0" y="2957397"/>
                </a:cubicBezTo>
                <a:close/>
              </a:path>
            </a:pathLst>
          </a:custGeom>
          <a:ln>
            <a:solidFill>
              <a:schemeClr val="tx1"/>
            </a:solidFill>
          </a:ln>
        </p:spPr>
        <p:txBody>
          <a:bodyPr wrap="square">
            <a:noAutofit/>
          </a:bodyPr>
          <a:lstStyle>
            <a:lvl1pPr>
              <a:defRPr b="0" i="0">
                <a:cs typeface="Poppins" pitchFamily="2" charset="77"/>
              </a:defRPr>
            </a:lvl1pPr>
          </a:lstStyle>
          <a:p>
            <a:pPr lvl="0"/>
            <a:r>
              <a:rPr lang="en-US" dirty="0"/>
              <a:t> </a:t>
            </a:r>
          </a:p>
        </p:txBody>
      </p:sp>
      <p:sp>
        <p:nvSpPr>
          <p:cNvPr id="43" name="Platshållare för text 28">
            <a:extLst>
              <a:ext uri="{FF2B5EF4-FFF2-40B4-BE49-F238E27FC236}">
                <a16:creationId xmlns:a16="http://schemas.microsoft.com/office/drawing/2014/main" id="{903DB367-55CD-66EE-2046-CD226336A617}"/>
              </a:ext>
            </a:extLst>
          </p:cNvPr>
          <p:cNvSpPr>
            <a:spLocks noGrp="1"/>
          </p:cNvSpPr>
          <p:nvPr>
            <p:ph type="body" sz="quarter" idx="87" hasCustomPrompt="1"/>
          </p:nvPr>
        </p:nvSpPr>
        <p:spPr>
          <a:xfrm>
            <a:off x="413451" y="2065156"/>
            <a:ext cx="2754537"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44" name="Marcador de texto 16">
            <a:extLst>
              <a:ext uri="{FF2B5EF4-FFF2-40B4-BE49-F238E27FC236}">
                <a16:creationId xmlns:a16="http://schemas.microsoft.com/office/drawing/2014/main" id="{1DEFCAD3-7238-3273-4960-E8C41352416A}"/>
              </a:ext>
            </a:extLst>
          </p:cNvPr>
          <p:cNvSpPr>
            <a:spLocks noGrp="1"/>
          </p:cNvSpPr>
          <p:nvPr>
            <p:ph type="body" sz="quarter" idx="88" hasCustomPrompt="1"/>
          </p:nvPr>
        </p:nvSpPr>
        <p:spPr>
          <a:xfrm>
            <a:off x="607733" y="2173674"/>
            <a:ext cx="236691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45" name="Platshållare för text 8">
            <a:extLst>
              <a:ext uri="{FF2B5EF4-FFF2-40B4-BE49-F238E27FC236}">
                <a16:creationId xmlns:a16="http://schemas.microsoft.com/office/drawing/2014/main" id="{25BC739D-7612-6093-9A5A-A5C2675605D4}"/>
              </a:ext>
            </a:extLst>
          </p:cNvPr>
          <p:cNvSpPr>
            <a:spLocks noGrp="1"/>
          </p:cNvSpPr>
          <p:nvPr>
            <p:ph type="body" sz="quarter" idx="89"/>
          </p:nvPr>
        </p:nvSpPr>
        <p:spPr>
          <a:xfrm>
            <a:off x="607733" y="3012753"/>
            <a:ext cx="2366915"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46" name="Platshållare för text 45">
            <a:extLst>
              <a:ext uri="{FF2B5EF4-FFF2-40B4-BE49-F238E27FC236}">
                <a16:creationId xmlns:a16="http://schemas.microsoft.com/office/drawing/2014/main" id="{29621F75-85BE-90CE-8E07-A11555966AB4}"/>
              </a:ext>
            </a:extLst>
          </p:cNvPr>
          <p:cNvSpPr>
            <a:spLocks noGrp="1"/>
          </p:cNvSpPr>
          <p:nvPr>
            <p:ph type="body" sz="quarter" idx="90" hasCustomPrompt="1"/>
          </p:nvPr>
        </p:nvSpPr>
        <p:spPr>
          <a:xfrm>
            <a:off x="6172075" y="2828440"/>
            <a:ext cx="2747097" cy="3371392"/>
          </a:xfrm>
          <a:custGeom>
            <a:avLst/>
            <a:gdLst>
              <a:gd name="connsiteX0" fmla="*/ 0 w 2747097"/>
              <a:gd name="connsiteY0" fmla="*/ 0 h 3427699"/>
              <a:gd name="connsiteX1" fmla="*/ 2747097 w 2747097"/>
              <a:gd name="connsiteY1" fmla="*/ 0 h 3427699"/>
              <a:gd name="connsiteX2" fmla="*/ 2747097 w 2747097"/>
              <a:gd name="connsiteY2" fmla="*/ 2957397 h 3427699"/>
              <a:gd name="connsiteX3" fmla="*/ 2289239 w 2747097"/>
              <a:gd name="connsiteY3" fmla="*/ 3427699 h 3427699"/>
              <a:gd name="connsiteX4" fmla="*/ 457858 w 2747097"/>
              <a:gd name="connsiteY4" fmla="*/ 3427699 h 3427699"/>
              <a:gd name="connsiteX5" fmla="*/ 0 w 2747097"/>
              <a:gd name="connsiteY5" fmla="*/ 2957397 h 342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7097" h="3427699">
                <a:moveTo>
                  <a:pt x="0" y="0"/>
                </a:moveTo>
                <a:lnTo>
                  <a:pt x="2747097" y="0"/>
                </a:lnTo>
                <a:lnTo>
                  <a:pt x="2747097" y="2957397"/>
                </a:lnTo>
                <a:cubicBezTo>
                  <a:pt x="2747097" y="3217138"/>
                  <a:pt x="2542107" y="3427699"/>
                  <a:pt x="2289239" y="3427699"/>
                </a:cubicBezTo>
                <a:lnTo>
                  <a:pt x="457858" y="3427699"/>
                </a:lnTo>
                <a:cubicBezTo>
                  <a:pt x="204990" y="3427699"/>
                  <a:pt x="0" y="3217138"/>
                  <a:pt x="0" y="2957397"/>
                </a:cubicBezTo>
                <a:close/>
              </a:path>
            </a:pathLst>
          </a:custGeom>
          <a:ln>
            <a:solidFill>
              <a:schemeClr val="tx1"/>
            </a:solidFill>
          </a:ln>
        </p:spPr>
        <p:txBody>
          <a:bodyPr wrap="square">
            <a:noAutofit/>
          </a:bodyPr>
          <a:lstStyle>
            <a:lvl1pPr>
              <a:defRPr b="0" i="0">
                <a:cs typeface="Poppins" pitchFamily="2" charset="77"/>
              </a:defRPr>
            </a:lvl1pPr>
          </a:lstStyle>
          <a:p>
            <a:pPr lvl="0"/>
            <a:r>
              <a:rPr lang="en-US" dirty="0"/>
              <a:t> </a:t>
            </a:r>
          </a:p>
        </p:txBody>
      </p:sp>
      <p:sp>
        <p:nvSpPr>
          <p:cNvPr id="47" name="Platshållare för text 28">
            <a:extLst>
              <a:ext uri="{FF2B5EF4-FFF2-40B4-BE49-F238E27FC236}">
                <a16:creationId xmlns:a16="http://schemas.microsoft.com/office/drawing/2014/main" id="{8D630A7A-F9FF-CBB9-59E4-3052DA36947C}"/>
              </a:ext>
            </a:extLst>
          </p:cNvPr>
          <p:cNvSpPr>
            <a:spLocks noGrp="1"/>
          </p:cNvSpPr>
          <p:nvPr>
            <p:ph type="body" sz="quarter" idx="91" hasCustomPrompt="1"/>
          </p:nvPr>
        </p:nvSpPr>
        <p:spPr>
          <a:xfrm>
            <a:off x="6169868" y="2065156"/>
            <a:ext cx="2754537"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48" name="Marcador de texto 16">
            <a:extLst>
              <a:ext uri="{FF2B5EF4-FFF2-40B4-BE49-F238E27FC236}">
                <a16:creationId xmlns:a16="http://schemas.microsoft.com/office/drawing/2014/main" id="{0EE9CB47-B81A-6E71-CC39-164BEBEA9A95}"/>
              </a:ext>
            </a:extLst>
          </p:cNvPr>
          <p:cNvSpPr>
            <a:spLocks noGrp="1"/>
          </p:cNvSpPr>
          <p:nvPr>
            <p:ph type="body" sz="quarter" idx="92" hasCustomPrompt="1"/>
          </p:nvPr>
        </p:nvSpPr>
        <p:spPr>
          <a:xfrm>
            <a:off x="6364150" y="2173674"/>
            <a:ext cx="236691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49" name="Platshållare för text 8">
            <a:extLst>
              <a:ext uri="{FF2B5EF4-FFF2-40B4-BE49-F238E27FC236}">
                <a16:creationId xmlns:a16="http://schemas.microsoft.com/office/drawing/2014/main" id="{5CCEE64B-7570-C501-DA5B-B7E0BBA09A03}"/>
              </a:ext>
            </a:extLst>
          </p:cNvPr>
          <p:cNvSpPr>
            <a:spLocks noGrp="1"/>
          </p:cNvSpPr>
          <p:nvPr>
            <p:ph type="body" sz="quarter" idx="93"/>
          </p:nvPr>
        </p:nvSpPr>
        <p:spPr>
          <a:xfrm>
            <a:off x="6364150" y="3012753"/>
            <a:ext cx="2366915"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52" name="Platshållare för text 51">
            <a:extLst>
              <a:ext uri="{FF2B5EF4-FFF2-40B4-BE49-F238E27FC236}">
                <a16:creationId xmlns:a16="http://schemas.microsoft.com/office/drawing/2014/main" id="{781B19D9-E7A0-5FE1-48F6-973C80B4D4A0}"/>
              </a:ext>
            </a:extLst>
          </p:cNvPr>
          <p:cNvSpPr>
            <a:spLocks noGrp="1"/>
          </p:cNvSpPr>
          <p:nvPr>
            <p:ph type="body" sz="quarter" idx="94" hasCustomPrompt="1"/>
          </p:nvPr>
        </p:nvSpPr>
        <p:spPr>
          <a:xfrm>
            <a:off x="9058232" y="2828441"/>
            <a:ext cx="2747097" cy="3371392"/>
          </a:xfrm>
          <a:custGeom>
            <a:avLst/>
            <a:gdLst>
              <a:gd name="connsiteX0" fmla="*/ 0 w 2747097"/>
              <a:gd name="connsiteY0" fmla="*/ 0 h 3427699"/>
              <a:gd name="connsiteX1" fmla="*/ 2747097 w 2747097"/>
              <a:gd name="connsiteY1" fmla="*/ 0 h 3427699"/>
              <a:gd name="connsiteX2" fmla="*/ 2747097 w 2747097"/>
              <a:gd name="connsiteY2" fmla="*/ 2957397 h 3427699"/>
              <a:gd name="connsiteX3" fmla="*/ 2289239 w 2747097"/>
              <a:gd name="connsiteY3" fmla="*/ 3427699 h 3427699"/>
              <a:gd name="connsiteX4" fmla="*/ 457858 w 2747097"/>
              <a:gd name="connsiteY4" fmla="*/ 3427699 h 3427699"/>
              <a:gd name="connsiteX5" fmla="*/ 0 w 2747097"/>
              <a:gd name="connsiteY5" fmla="*/ 2957397 h 342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7097" h="3427699">
                <a:moveTo>
                  <a:pt x="0" y="0"/>
                </a:moveTo>
                <a:lnTo>
                  <a:pt x="2747097" y="0"/>
                </a:lnTo>
                <a:lnTo>
                  <a:pt x="2747097" y="2957397"/>
                </a:lnTo>
                <a:cubicBezTo>
                  <a:pt x="2747097" y="3217138"/>
                  <a:pt x="2542107" y="3427699"/>
                  <a:pt x="2289239" y="3427699"/>
                </a:cubicBezTo>
                <a:lnTo>
                  <a:pt x="457858" y="3427699"/>
                </a:lnTo>
                <a:cubicBezTo>
                  <a:pt x="204990" y="3427699"/>
                  <a:pt x="0" y="3217138"/>
                  <a:pt x="0" y="2957397"/>
                </a:cubicBezTo>
                <a:close/>
              </a:path>
            </a:pathLst>
          </a:custGeom>
          <a:ln>
            <a:solidFill>
              <a:schemeClr val="tx1"/>
            </a:solidFill>
          </a:ln>
        </p:spPr>
        <p:txBody>
          <a:bodyPr wrap="square">
            <a:noAutofit/>
          </a:bodyPr>
          <a:lstStyle>
            <a:lvl1pPr>
              <a:defRPr b="0" i="0">
                <a:cs typeface="Poppins" pitchFamily="2" charset="77"/>
              </a:defRPr>
            </a:lvl1pPr>
          </a:lstStyle>
          <a:p>
            <a:pPr lvl="0"/>
            <a:r>
              <a:rPr lang="en-US" dirty="0"/>
              <a:t> </a:t>
            </a:r>
          </a:p>
        </p:txBody>
      </p:sp>
      <p:sp>
        <p:nvSpPr>
          <p:cNvPr id="53" name="Platshållare för text 28">
            <a:extLst>
              <a:ext uri="{FF2B5EF4-FFF2-40B4-BE49-F238E27FC236}">
                <a16:creationId xmlns:a16="http://schemas.microsoft.com/office/drawing/2014/main" id="{A809CD60-7674-9417-3A4A-482ADBDB8DDD}"/>
              </a:ext>
            </a:extLst>
          </p:cNvPr>
          <p:cNvSpPr>
            <a:spLocks noGrp="1"/>
          </p:cNvSpPr>
          <p:nvPr>
            <p:ph type="body" sz="quarter" idx="95" hasCustomPrompt="1"/>
          </p:nvPr>
        </p:nvSpPr>
        <p:spPr>
          <a:xfrm>
            <a:off x="9056025" y="2065156"/>
            <a:ext cx="2754537"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54" name="Marcador de texto 16">
            <a:extLst>
              <a:ext uri="{FF2B5EF4-FFF2-40B4-BE49-F238E27FC236}">
                <a16:creationId xmlns:a16="http://schemas.microsoft.com/office/drawing/2014/main" id="{1AB31A91-C9CC-E13C-01C0-D8D1FD8DB13E}"/>
              </a:ext>
            </a:extLst>
          </p:cNvPr>
          <p:cNvSpPr>
            <a:spLocks noGrp="1"/>
          </p:cNvSpPr>
          <p:nvPr>
            <p:ph type="body" sz="quarter" idx="96" hasCustomPrompt="1"/>
          </p:nvPr>
        </p:nvSpPr>
        <p:spPr>
          <a:xfrm>
            <a:off x="9250307" y="2173674"/>
            <a:ext cx="236691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5" name="Platshållare för text 8">
            <a:extLst>
              <a:ext uri="{FF2B5EF4-FFF2-40B4-BE49-F238E27FC236}">
                <a16:creationId xmlns:a16="http://schemas.microsoft.com/office/drawing/2014/main" id="{94BC63C2-4B64-DBF9-B1B7-80D643BB9FA5}"/>
              </a:ext>
            </a:extLst>
          </p:cNvPr>
          <p:cNvSpPr>
            <a:spLocks noGrp="1"/>
          </p:cNvSpPr>
          <p:nvPr>
            <p:ph type="body" sz="quarter" idx="97"/>
          </p:nvPr>
        </p:nvSpPr>
        <p:spPr>
          <a:xfrm>
            <a:off x="9250307" y="3012753"/>
            <a:ext cx="2366915"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14475610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 focus points">
    <p:bg>
      <p:bgPr>
        <a:solidFill>
          <a:schemeClr val="accent2"/>
        </a:solidFill>
        <a:effectLst/>
      </p:bgPr>
    </p:bg>
    <p:spTree>
      <p:nvGrpSpPr>
        <p:cNvPr id="1" name=""/>
        <p:cNvGrpSpPr/>
        <p:nvPr/>
      </p:nvGrpSpPr>
      <p:grpSpPr>
        <a:xfrm>
          <a:off x="0" y="0"/>
          <a:ext cx="0" cy="0"/>
          <a:chOff x="0" y="0"/>
          <a:chExt cx="0" cy="0"/>
        </a:xfrm>
      </p:grpSpPr>
      <p:sp>
        <p:nvSpPr>
          <p:cNvPr id="52" name="Rectángulo 21">
            <a:extLst>
              <a:ext uri="{FF2B5EF4-FFF2-40B4-BE49-F238E27FC236}">
                <a16:creationId xmlns:a16="http://schemas.microsoft.com/office/drawing/2014/main" id="{715A0048-980F-D648-5A62-7DD398C70B1A}"/>
              </a:ext>
            </a:extLst>
          </p:cNvPr>
          <p:cNvSpPr/>
          <p:nvPr userDrawn="1"/>
        </p:nvSpPr>
        <p:spPr>
          <a:xfrm rot="16200000">
            <a:off x="2666999" y="-2667002"/>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0" name="Platshållare för text 9">
            <a:extLst>
              <a:ext uri="{FF2B5EF4-FFF2-40B4-BE49-F238E27FC236}">
                <a16:creationId xmlns:a16="http://schemas.microsoft.com/office/drawing/2014/main" id="{2EABF047-753B-ACE4-7E02-012035FBC9F7}"/>
              </a:ext>
            </a:extLst>
          </p:cNvPr>
          <p:cNvSpPr>
            <a:spLocks noGrp="1"/>
          </p:cNvSpPr>
          <p:nvPr>
            <p:ph type="body" sz="quarter" idx="57" hasCustomPrompt="1"/>
          </p:nvPr>
        </p:nvSpPr>
        <p:spPr>
          <a:xfrm>
            <a:off x="541529" y="1384680"/>
            <a:ext cx="2073209" cy="526869"/>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50" name="Marcador de texto 16">
            <a:extLst>
              <a:ext uri="{FF2B5EF4-FFF2-40B4-BE49-F238E27FC236}">
                <a16:creationId xmlns:a16="http://schemas.microsoft.com/office/drawing/2014/main" id="{DC6F8571-FD78-82F9-DF35-F41B3657ECC2}"/>
              </a:ext>
            </a:extLst>
          </p:cNvPr>
          <p:cNvSpPr>
            <a:spLocks noGrp="1"/>
          </p:cNvSpPr>
          <p:nvPr>
            <p:ph type="body" sz="quarter" idx="50" hasCustomPrompt="1"/>
          </p:nvPr>
        </p:nvSpPr>
        <p:spPr>
          <a:xfrm>
            <a:off x="733606" y="1531460"/>
            <a:ext cx="1782950"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pic>
        <p:nvPicPr>
          <p:cNvPr id="70" name="Gráfico 2">
            <a:extLst>
              <a:ext uri="{FF2B5EF4-FFF2-40B4-BE49-F238E27FC236}">
                <a16:creationId xmlns:a16="http://schemas.microsoft.com/office/drawing/2014/main" id="{66E020BC-5B0E-2C32-0207-EF7B22050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1" name="Título 6">
            <a:extLst>
              <a:ext uri="{FF2B5EF4-FFF2-40B4-BE49-F238E27FC236}">
                <a16:creationId xmlns:a16="http://schemas.microsoft.com/office/drawing/2014/main" id="{3EBE8FC6-31D1-15F8-4820-DC8F22B3C249}"/>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Focus points</a:t>
            </a:r>
          </a:p>
        </p:txBody>
      </p:sp>
      <p:sp>
        <p:nvSpPr>
          <p:cNvPr id="24" name="Platshållare för text 23">
            <a:extLst>
              <a:ext uri="{FF2B5EF4-FFF2-40B4-BE49-F238E27FC236}">
                <a16:creationId xmlns:a16="http://schemas.microsoft.com/office/drawing/2014/main" id="{A6CDEFAE-102B-90D4-DD4F-4BFC729074B9}"/>
              </a:ext>
            </a:extLst>
          </p:cNvPr>
          <p:cNvSpPr>
            <a:spLocks noGrp="1"/>
          </p:cNvSpPr>
          <p:nvPr>
            <p:ph type="body" sz="quarter" idx="73" hasCustomPrompt="1"/>
          </p:nvPr>
        </p:nvSpPr>
        <p:spPr>
          <a:xfrm>
            <a:off x="539323" y="2064614"/>
            <a:ext cx="2071721"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7" name="Platshållare för text 26">
            <a:extLst>
              <a:ext uri="{FF2B5EF4-FFF2-40B4-BE49-F238E27FC236}">
                <a16:creationId xmlns:a16="http://schemas.microsoft.com/office/drawing/2014/main" id="{CFAC3B96-9CE6-3E7F-7522-FD4CBFEB5A76}"/>
              </a:ext>
            </a:extLst>
          </p:cNvPr>
          <p:cNvSpPr>
            <a:spLocks noGrp="1"/>
          </p:cNvSpPr>
          <p:nvPr>
            <p:ph type="body" sz="quarter" idx="74" hasCustomPrompt="1"/>
          </p:nvPr>
        </p:nvSpPr>
        <p:spPr>
          <a:xfrm>
            <a:off x="541529" y="2064611"/>
            <a:ext cx="2071721" cy="4134678"/>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51" name="Marcador de texto 16">
            <a:extLst>
              <a:ext uri="{FF2B5EF4-FFF2-40B4-BE49-F238E27FC236}">
                <a16:creationId xmlns:a16="http://schemas.microsoft.com/office/drawing/2014/main" id="{0F7DCB96-DBA3-AD46-98EA-8713436E8D89}"/>
              </a:ext>
            </a:extLst>
          </p:cNvPr>
          <p:cNvSpPr>
            <a:spLocks noGrp="1"/>
          </p:cNvSpPr>
          <p:nvPr>
            <p:ph type="body" sz="quarter" idx="51" hasCustomPrompt="1"/>
          </p:nvPr>
        </p:nvSpPr>
        <p:spPr>
          <a:xfrm>
            <a:off x="733606" y="2173132"/>
            <a:ext cx="1734672"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9" name="Platshållare för text 8">
            <a:extLst>
              <a:ext uri="{FF2B5EF4-FFF2-40B4-BE49-F238E27FC236}">
                <a16:creationId xmlns:a16="http://schemas.microsoft.com/office/drawing/2014/main" id="{C6B64559-7AD9-8F98-3162-D06CC58C44E1}"/>
              </a:ext>
            </a:extLst>
          </p:cNvPr>
          <p:cNvSpPr>
            <a:spLocks noGrp="1"/>
          </p:cNvSpPr>
          <p:nvPr>
            <p:ph type="body" sz="quarter" idx="72"/>
          </p:nvPr>
        </p:nvSpPr>
        <p:spPr>
          <a:xfrm>
            <a:off x="733605" y="3012211"/>
            <a:ext cx="1734672"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9144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3pPr>
            <a:lvl4pPr marL="13716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6" name="Platshållare för text 9">
            <a:extLst>
              <a:ext uri="{FF2B5EF4-FFF2-40B4-BE49-F238E27FC236}">
                <a16:creationId xmlns:a16="http://schemas.microsoft.com/office/drawing/2014/main" id="{1F1CA48F-EBF0-459C-C623-F77A23C7B547}"/>
              </a:ext>
            </a:extLst>
          </p:cNvPr>
          <p:cNvSpPr>
            <a:spLocks noGrp="1"/>
          </p:cNvSpPr>
          <p:nvPr>
            <p:ph type="body" sz="quarter" idx="75" hasCustomPrompt="1"/>
          </p:nvPr>
        </p:nvSpPr>
        <p:spPr>
          <a:xfrm>
            <a:off x="2803120" y="1384680"/>
            <a:ext cx="2073209" cy="526869"/>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7" name="Marcador de texto 16">
            <a:extLst>
              <a:ext uri="{FF2B5EF4-FFF2-40B4-BE49-F238E27FC236}">
                <a16:creationId xmlns:a16="http://schemas.microsoft.com/office/drawing/2014/main" id="{95572FEC-A563-9CF1-0694-D31409086356}"/>
              </a:ext>
            </a:extLst>
          </p:cNvPr>
          <p:cNvSpPr>
            <a:spLocks noGrp="1"/>
          </p:cNvSpPr>
          <p:nvPr>
            <p:ph type="body" sz="quarter" idx="76" hasCustomPrompt="1"/>
          </p:nvPr>
        </p:nvSpPr>
        <p:spPr>
          <a:xfrm>
            <a:off x="2995197" y="1531460"/>
            <a:ext cx="1782950"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8" name="Platshållare för text 23">
            <a:extLst>
              <a:ext uri="{FF2B5EF4-FFF2-40B4-BE49-F238E27FC236}">
                <a16:creationId xmlns:a16="http://schemas.microsoft.com/office/drawing/2014/main" id="{31763633-D2A6-B3A3-F3AF-B9925C0B5D8C}"/>
              </a:ext>
            </a:extLst>
          </p:cNvPr>
          <p:cNvSpPr>
            <a:spLocks noGrp="1"/>
          </p:cNvSpPr>
          <p:nvPr>
            <p:ph type="body" sz="quarter" idx="77" hasCustomPrompt="1"/>
          </p:nvPr>
        </p:nvSpPr>
        <p:spPr>
          <a:xfrm>
            <a:off x="2800914" y="2064614"/>
            <a:ext cx="2071721"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11" name="Platshållare för text 26">
            <a:extLst>
              <a:ext uri="{FF2B5EF4-FFF2-40B4-BE49-F238E27FC236}">
                <a16:creationId xmlns:a16="http://schemas.microsoft.com/office/drawing/2014/main" id="{043747AE-86F6-4CA2-B562-453D3CCFA88E}"/>
              </a:ext>
            </a:extLst>
          </p:cNvPr>
          <p:cNvSpPr>
            <a:spLocks noGrp="1"/>
          </p:cNvSpPr>
          <p:nvPr>
            <p:ph type="body" sz="quarter" idx="78" hasCustomPrompt="1"/>
          </p:nvPr>
        </p:nvSpPr>
        <p:spPr>
          <a:xfrm>
            <a:off x="2803120" y="2064611"/>
            <a:ext cx="2071721" cy="4134678"/>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12" name="Marcador de texto 16">
            <a:extLst>
              <a:ext uri="{FF2B5EF4-FFF2-40B4-BE49-F238E27FC236}">
                <a16:creationId xmlns:a16="http://schemas.microsoft.com/office/drawing/2014/main" id="{6B89599E-86B4-A611-1D25-A08AB6A05D37}"/>
              </a:ext>
            </a:extLst>
          </p:cNvPr>
          <p:cNvSpPr>
            <a:spLocks noGrp="1"/>
          </p:cNvSpPr>
          <p:nvPr>
            <p:ph type="body" sz="quarter" idx="79" hasCustomPrompt="1"/>
          </p:nvPr>
        </p:nvSpPr>
        <p:spPr>
          <a:xfrm>
            <a:off x="2995197" y="2173132"/>
            <a:ext cx="1734672"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3" name="Platshållare för text 8">
            <a:extLst>
              <a:ext uri="{FF2B5EF4-FFF2-40B4-BE49-F238E27FC236}">
                <a16:creationId xmlns:a16="http://schemas.microsoft.com/office/drawing/2014/main" id="{DB346705-D14B-0E3B-3E36-0A5B8274BA13}"/>
              </a:ext>
            </a:extLst>
          </p:cNvPr>
          <p:cNvSpPr>
            <a:spLocks noGrp="1"/>
          </p:cNvSpPr>
          <p:nvPr>
            <p:ph type="body" sz="quarter" idx="80"/>
          </p:nvPr>
        </p:nvSpPr>
        <p:spPr>
          <a:xfrm>
            <a:off x="2995196" y="3012211"/>
            <a:ext cx="1734672"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9144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3pPr>
            <a:lvl4pPr marL="13716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14" name="Platshållare för text 9">
            <a:extLst>
              <a:ext uri="{FF2B5EF4-FFF2-40B4-BE49-F238E27FC236}">
                <a16:creationId xmlns:a16="http://schemas.microsoft.com/office/drawing/2014/main" id="{DE2B1E7B-9913-8978-9A11-5AA752ED1FB7}"/>
              </a:ext>
            </a:extLst>
          </p:cNvPr>
          <p:cNvSpPr>
            <a:spLocks noGrp="1"/>
          </p:cNvSpPr>
          <p:nvPr>
            <p:ph type="body" sz="quarter" idx="81" hasCustomPrompt="1"/>
          </p:nvPr>
        </p:nvSpPr>
        <p:spPr>
          <a:xfrm>
            <a:off x="5060299" y="1384680"/>
            <a:ext cx="2073209" cy="526869"/>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15" name="Marcador de texto 16">
            <a:extLst>
              <a:ext uri="{FF2B5EF4-FFF2-40B4-BE49-F238E27FC236}">
                <a16:creationId xmlns:a16="http://schemas.microsoft.com/office/drawing/2014/main" id="{16341BA0-FBD4-E956-D0EA-73E3166AA495}"/>
              </a:ext>
            </a:extLst>
          </p:cNvPr>
          <p:cNvSpPr>
            <a:spLocks noGrp="1"/>
          </p:cNvSpPr>
          <p:nvPr>
            <p:ph type="body" sz="quarter" idx="82" hasCustomPrompt="1"/>
          </p:nvPr>
        </p:nvSpPr>
        <p:spPr>
          <a:xfrm>
            <a:off x="5252376" y="1531460"/>
            <a:ext cx="1782950"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16" name="Platshållare för text 23">
            <a:extLst>
              <a:ext uri="{FF2B5EF4-FFF2-40B4-BE49-F238E27FC236}">
                <a16:creationId xmlns:a16="http://schemas.microsoft.com/office/drawing/2014/main" id="{722BC9E8-16B0-B81A-B463-4EC439789E98}"/>
              </a:ext>
            </a:extLst>
          </p:cNvPr>
          <p:cNvSpPr>
            <a:spLocks noGrp="1"/>
          </p:cNvSpPr>
          <p:nvPr>
            <p:ph type="body" sz="quarter" idx="83" hasCustomPrompt="1"/>
          </p:nvPr>
        </p:nvSpPr>
        <p:spPr>
          <a:xfrm>
            <a:off x="5058093" y="2064614"/>
            <a:ext cx="2071721"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17" name="Platshållare för text 26">
            <a:extLst>
              <a:ext uri="{FF2B5EF4-FFF2-40B4-BE49-F238E27FC236}">
                <a16:creationId xmlns:a16="http://schemas.microsoft.com/office/drawing/2014/main" id="{D4D37720-6E27-B622-FE28-D6172FA1030B}"/>
              </a:ext>
            </a:extLst>
          </p:cNvPr>
          <p:cNvSpPr>
            <a:spLocks noGrp="1"/>
          </p:cNvSpPr>
          <p:nvPr>
            <p:ph type="body" sz="quarter" idx="84" hasCustomPrompt="1"/>
          </p:nvPr>
        </p:nvSpPr>
        <p:spPr>
          <a:xfrm>
            <a:off x="5060299" y="2064611"/>
            <a:ext cx="2071721" cy="4134678"/>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18" name="Marcador de texto 16">
            <a:extLst>
              <a:ext uri="{FF2B5EF4-FFF2-40B4-BE49-F238E27FC236}">
                <a16:creationId xmlns:a16="http://schemas.microsoft.com/office/drawing/2014/main" id="{0A389B50-1F6E-9B7D-A3F3-8901CB6904EF}"/>
              </a:ext>
            </a:extLst>
          </p:cNvPr>
          <p:cNvSpPr>
            <a:spLocks noGrp="1"/>
          </p:cNvSpPr>
          <p:nvPr>
            <p:ph type="body" sz="quarter" idx="85" hasCustomPrompt="1"/>
          </p:nvPr>
        </p:nvSpPr>
        <p:spPr>
          <a:xfrm>
            <a:off x="5252376" y="2173132"/>
            <a:ext cx="1734672"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9" name="Platshållare för text 8">
            <a:extLst>
              <a:ext uri="{FF2B5EF4-FFF2-40B4-BE49-F238E27FC236}">
                <a16:creationId xmlns:a16="http://schemas.microsoft.com/office/drawing/2014/main" id="{F56BBBEE-6ADE-BBE5-3B25-6CEBD5A37937}"/>
              </a:ext>
            </a:extLst>
          </p:cNvPr>
          <p:cNvSpPr>
            <a:spLocks noGrp="1"/>
          </p:cNvSpPr>
          <p:nvPr>
            <p:ph type="body" sz="quarter" idx="86"/>
          </p:nvPr>
        </p:nvSpPr>
        <p:spPr>
          <a:xfrm>
            <a:off x="5252375" y="3012211"/>
            <a:ext cx="1734672"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9144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3pPr>
            <a:lvl4pPr marL="13716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20" name="Platshållare för text 9">
            <a:extLst>
              <a:ext uri="{FF2B5EF4-FFF2-40B4-BE49-F238E27FC236}">
                <a16:creationId xmlns:a16="http://schemas.microsoft.com/office/drawing/2014/main" id="{2FB88F5F-195B-EDA5-10CD-EB9BC2E3C124}"/>
              </a:ext>
            </a:extLst>
          </p:cNvPr>
          <p:cNvSpPr>
            <a:spLocks noGrp="1"/>
          </p:cNvSpPr>
          <p:nvPr>
            <p:ph type="body" sz="quarter" idx="87" hasCustomPrompt="1"/>
          </p:nvPr>
        </p:nvSpPr>
        <p:spPr>
          <a:xfrm>
            <a:off x="7324096" y="1384680"/>
            <a:ext cx="2073209" cy="526869"/>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23" name="Marcador de texto 16">
            <a:extLst>
              <a:ext uri="{FF2B5EF4-FFF2-40B4-BE49-F238E27FC236}">
                <a16:creationId xmlns:a16="http://schemas.microsoft.com/office/drawing/2014/main" id="{BB442E4D-9146-4528-0B98-B354515A31E7}"/>
              </a:ext>
            </a:extLst>
          </p:cNvPr>
          <p:cNvSpPr>
            <a:spLocks noGrp="1"/>
          </p:cNvSpPr>
          <p:nvPr>
            <p:ph type="body" sz="quarter" idx="88" hasCustomPrompt="1"/>
          </p:nvPr>
        </p:nvSpPr>
        <p:spPr>
          <a:xfrm>
            <a:off x="7516173" y="1531460"/>
            <a:ext cx="1782950"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25" name="Platshållare för text 23">
            <a:extLst>
              <a:ext uri="{FF2B5EF4-FFF2-40B4-BE49-F238E27FC236}">
                <a16:creationId xmlns:a16="http://schemas.microsoft.com/office/drawing/2014/main" id="{0CE66DFD-09EC-1396-AB19-ABFF61D0BC61}"/>
              </a:ext>
            </a:extLst>
          </p:cNvPr>
          <p:cNvSpPr>
            <a:spLocks noGrp="1"/>
          </p:cNvSpPr>
          <p:nvPr>
            <p:ph type="body" sz="quarter" idx="89" hasCustomPrompt="1"/>
          </p:nvPr>
        </p:nvSpPr>
        <p:spPr>
          <a:xfrm>
            <a:off x="7321890" y="2064614"/>
            <a:ext cx="2071721"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6" name="Platshållare för text 26">
            <a:extLst>
              <a:ext uri="{FF2B5EF4-FFF2-40B4-BE49-F238E27FC236}">
                <a16:creationId xmlns:a16="http://schemas.microsoft.com/office/drawing/2014/main" id="{E5826FB9-B15F-7C3A-B187-6E2B221BDB98}"/>
              </a:ext>
            </a:extLst>
          </p:cNvPr>
          <p:cNvSpPr>
            <a:spLocks noGrp="1"/>
          </p:cNvSpPr>
          <p:nvPr>
            <p:ph type="body" sz="quarter" idx="90" hasCustomPrompt="1"/>
          </p:nvPr>
        </p:nvSpPr>
        <p:spPr>
          <a:xfrm>
            <a:off x="7324096" y="2064611"/>
            <a:ext cx="2071721" cy="4134678"/>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28" name="Marcador de texto 16">
            <a:extLst>
              <a:ext uri="{FF2B5EF4-FFF2-40B4-BE49-F238E27FC236}">
                <a16:creationId xmlns:a16="http://schemas.microsoft.com/office/drawing/2014/main" id="{A6784A82-B6CA-C530-BEBC-B51F18B6ABD7}"/>
              </a:ext>
            </a:extLst>
          </p:cNvPr>
          <p:cNvSpPr>
            <a:spLocks noGrp="1"/>
          </p:cNvSpPr>
          <p:nvPr>
            <p:ph type="body" sz="quarter" idx="91" hasCustomPrompt="1"/>
          </p:nvPr>
        </p:nvSpPr>
        <p:spPr>
          <a:xfrm>
            <a:off x="7516173" y="2173132"/>
            <a:ext cx="1734672"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5" name="Platshållare för text 8">
            <a:extLst>
              <a:ext uri="{FF2B5EF4-FFF2-40B4-BE49-F238E27FC236}">
                <a16:creationId xmlns:a16="http://schemas.microsoft.com/office/drawing/2014/main" id="{2474A4C7-86F1-E2BA-D823-5FACE484FB08}"/>
              </a:ext>
            </a:extLst>
          </p:cNvPr>
          <p:cNvSpPr>
            <a:spLocks noGrp="1"/>
          </p:cNvSpPr>
          <p:nvPr>
            <p:ph type="body" sz="quarter" idx="92"/>
          </p:nvPr>
        </p:nvSpPr>
        <p:spPr>
          <a:xfrm>
            <a:off x="7516172" y="3012211"/>
            <a:ext cx="1734672"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9144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3pPr>
            <a:lvl4pPr marL="13716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44" name="Platshållare för text 9">
            <a:extLst>
              <a:ext uri="{FF2B5EF4-FFF2-40B4-BE49-F238E27FC236}">
                <a16:creationId xmlns:a16="http://schemas.microsoft.com/office/drawing/2014/main" id="{26773C30-5B3D-AE56-DE21-8F3218FC0A1D}"/>
              </a:ext>
            </a:extLst>
          </p:cNvPr>
          <p:cNvSpPr>
            <a:spLocks noGrp="1"/>
          </p:cNvSpPr>
          <p:nvPr>
            <p:ph type="body" sz="quarter" idx="93" hasCustomPrompt="1"/>
          </p:nvPr>
        </p:nvSpPr>
        <p:spPr>
          <a:xfrm>
            <a:off x="9597810" y="1384680"/>
            <a:ext cx="2073209" cy="526869"/>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45" name="Marcador de texto 16">
            <a:extLst>
              <a:ext uri="{FF2B5EF4-FFF2-40B4-BE49-F238E27FC236}">
                <a16:creationId xmlns:a16="http://schemas.microsoft.com/office/drawing/2014/main" id="{29BAF0CE-0A38-FAE3-35C8-773C2A1E664C}"/>
              </a:ext>
            </a:extLst>
          </p:cNvPr>
          <p:cNvSpPr>
            <a:spLocks noGrp="1"/>
          </p:cNvSpPr>
          <p:nvPr>
            <p:ph type="body" sz="quarter" idx="94" hasCustomPrompt="1"/>
          </p:nvPr>
        </p:nvSpPr>
        <p:spPr>
          <a:xfrm>
            <a:off x="9789887" y="1531460"/>
            <a:ext cx="1782950" cy="25290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6" name="Platshållare för text 23">
            <a:extLst>
              <a:ext uri="{FF2B5EF4-FFF2-40B4-BE49-F238E27FC236}">
                <a16:creationId xmlns:a16="http://schemas.microsoft.com/office/drawing/2014/main" id="{68076757-F31B-749D-B141-1A6651DA5407}"/>
              </a:ext>
            </a:extLst>
          </p:cNvPr>
          <p:cNvSpPr>
            <a:spLocks noGrp="1"/>
          </p:cNvSpPr>
          <p:nvPr>
            <p:ph type="body" sz="quarter" idx="95" hasCustomPrompt="1"/>
          </p:nvPr>
        </p:nvSpPr>
        <p:spPr>
          <a:xfrm>
            <a:off x="9595604" y="2064614"/>
            <a:ext cx="2071721" cy="794537"/>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47" name="Platshållare för text 26">
            <a:extLst>
              <a:ext uri="{FF2B5EF4-FFF2-40B4-BE49-F238E27FC236}">
                <a16:creationId xmlns:a16="http://schemas.microsoft.com/office/drawing/2014/main" id="{0DFDCCEB-FA9C-9CCF-9738-897966DF9DDA}"/>
              </a:ext>
            </a:extLst>
          </p:cNvPr>
          <p:cNvSpPr>
            <a:spLocks noGrp="1"/>
          </p:cNvSpPr>
          <p:nvPr>
            <p:ph type="body" sz="quarter" idx="96" hasCustomPrompt="1"/>
          </p:nvPr>
        </p:nvSpPr>
        <p:spPr>
          <a:xfrm>
            <a:off x="9597810" y="2064611"/>
            <a:ext cx="2071721" cy="4134678"/>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48" name="Marcador de texto 16">
            <a:extLst>
              <a:ext uri="{FF2B5EF4-FFF2-40B4-BE49-F238E27FC236}">
                <a16:creationId xmlns:a16="http://schemas.microsoft.com/office/drawing/2014/main" id="{CBDE278A-2A4C-D0F4-5172-74D32FFA600D}"/>
              </a:ext>
            </a:extLst>
          </p:cNvPr>
          <p:cNvSpPr>
            <a:spLocks noGrp="1"/>
          </p:cNvSpPr>
          <p:nvPr>
            <p:ph type="body" sz="quarter" idx="97" hasCustomPrompt="1"/>
          </p:nvPr>
        </p:nvSpPr>
        <p:spPr>
          <a:xfrm>
            <a:off x="9789887" y="2173132"/>
            <a:ext cx="1734672"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49" name="Platshållare för text 8">
            <a:extLst>
              <a:ext uri="{FF2B5EF4-FFF2-40B4-BE49-F238E27FC236}">
                <a16:creationId xmlns:a16="http://schemas.microsoft.com/office/drawing/2014/main" id="{3CD68803-3D4B-E945-04A4-00B617578BED}"/>
              </a:ext>
            </a:extLst>
          </p:cNvPr>
          <p:cNvSpPr>
            <a:spLocks noGrp="1"/>
          </p:cNvSpPr>
          <p:nvPr>
            <p:ph type="body" sz="quarter" idx="98"/>
          </p:nvPr>
        </p:nvSpPr>
        <p:spPr>
          <a:xfrm>
            <a:off x="9789886" y="3012211"/>
            <a:ext cx="1734672" cy="2923180"/>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9144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3pPr>
            <a:lvl4pPr marL="1371600" indent="0">
              <a:buClr>
                <a:schemeClr val="accent1"/>
              </a:buClr>
              <a:buFont typeface="Arial" panose="020B0604020202020204" pitchFamily="34" charset="0"/>
              <a:buNone/>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40030481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 focus points 2">
    <p:bg>
      <p:bgPr>
        <a:solidFill>
          <a:schemeClr val="accent2"/>
        </a:solidFill>
        <a:effectLst/>
      </p:bgPr>
    </p:bg>
    <p:spTree>
      <p:nvGrpSpPr>
        <p:cNvPr id="1" name=""/>
        <p:cNvGrpSpPr/>
        <p:nvPr/>
      </p:nvGrpSpPr>
      <p:grpSpPr>
        <a:xfrm>
          <a:off x="0" y="0"/>
          <a:ext cx="0" cy="0"/>
          <a:chOff x="0" y="0"/>
          <a:chExt cx="0" cy="0"/>
        </a:xfrm>
      </p:grpSpPr>
      <p:sp>
        <p:nvSpPr>
          <p:cNvPr id="60" name="Rectángulo 21">
            <a:extLst>
              <a:ext uri="{FF2B5EF4-FFF2-40B4-BE49-F238E27FC236}">
                <a16:creationId xmlns:a16="http://schemas.microsoft.com/office/drawing/2014/main" id="{65DA50FF-FA92-BA7D-2492-520E6081A01D}"/>
              </a:ext>
            </a:extLst>
          </p:cNvPr>
          <p:cNvSpPr/>
          <p:nvPr userDrawn="1"/>
        </p:nvSpPr>
        <p:spPr>
          <a:xfrm rot="16200000">
            <a:off x="2666999" y="-2667002"/>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0" name="Platshållare för text 9">
            <a:extLst>
              <a:ext uri="{FF2B5EF4-FFF2-40B4-BE49-F238E27FC236}">
                <a16:creationId xmlns:a16="http://schemas.microsoft.com/office/drawing/2014/main" id="{2EABF047-753B-ACE4-7E02-012035FBC9F7}"/>
              </a:ext>
            </a:extLst>
          </p:cNvPr>
          <p:cNvSpPr>
            <a:spLocks noGrp="1"/>
          </p:cNvSpPr>
          <p:nvPr>
            <p:ph type="body" sz="quarter" idx="57" hasCustomPrompt="1"/>
          </p:nvPr>
        </p:nvSpPr>
        <p:spPr>
          <a:xfrm>
            <a:off x="430317" y="1369447"/>
            <a:ext cx="3625299" cy="399682"/>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50" name="Marcador de texto 16">
            <a:extLst>
              <a:ext uri="{FF2B5EF4-FFF2-40B4-BE49-F238E27FC236}">
                <a16:creationId xmlns:a16="http://schemas.microsoft.com/office/drawing/2014/main" id="{DC6F8571-FD78-82F9-DF35-F41B3657ECC2}"/>
              </a:ext>
            </a:extLst>
          </p:cNvPr>
          <p:cNvSpPr>
            <a:spLocks noGrp="1"/>
          </p:cNvSpPr>
          <p:nvPr>
            <p:ph type="body" sz="quarter" idx="50" hasCustomPrompt="1"/>
          </p:nvPr>
        </p:nvSpPr>
        <p:spPr>
          <a:xfrm>
            <a:off x="622393" y="1467924"/>
            <a:ext cx="3220301" cy="211620"/>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pic>
        <p:nvPicPr>
          <p:cNvPr id="70" name="Gráfico 2">
            <a:extLst>
              <a:ext uri="{FF2B5EF4-FFF2-40B4-BE49-F238E27FC236}">
                <a16:creationId xmlns:a16="http://schemas.microsoft.com/office/drawing/2014/main" id="{66E020BC-5B0E-2C32-0207-EF7B22050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4" name="Platshållare för text 23">
            <a:extLst>
              <a:ext uri="{FF2B5EF4-FFF2-40B4-BE49-F238E27FC236}">
                <a16:creationId xmlns:a16="http://schemas.microsoft.com/office/drawing/2014/main" id="{A6CDEFAE-102B-90D4-DD4F-4BFC729074B9}"/>
              </a:ext>
            </a:extLst>
          </p:cNvPr>
          <p:cNvSpPr>
            <a:spLocks noGrp="1"/>
          </p:cNvSpPr>
          <p:nvPr>
            <p:ph type="body" sz="quarter" idx="73" hasCustomPrompt="1"/>
          </p:nvPr>
        </p:nvSpPr>
        <p:spPr>
          <a:xfrm>
            <a:off x="428112" y="1824662"/>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7" name="Platshållare för text 26">
            <a:extLst>
              <a:ext uri="{FF2B5EF4-FFF2-40B4-BE49-F238E27FC236}">
                <a16:creationId xmlns:a16="http://schemas.microsoft.com/office/drawing/2014/main" id="{CFAC3B96-9CE6-3E7F-7522-FD4CBFEB5A76}"/>
              </a:ext>
            </a:extLst>
          </p:cNvPr>
          <p:cNvSpPr>
            <a:spLocks noGrp="1"/>
          </p:cNvSpPr>
          <p:nvPr>
            <p:ph type="body" sz="quarter" idx="74" hasCustomPrompt="1"/>
          </p:nvPr>
        </p:nvSpPr>
        <p:spPr>
          <a:xfrm>
            <a:off x="430318" y="1871395"/>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51" name="Marcador de texto 16">
            <a:extLst>
              <a:ext uri="{FF2B5EF4-FFF2-40B4-BE49-F238E27FC236}">
                <a16:creationId xmlns:a16="http://schemas.microsoft.com/office/drawing/2014/main" id="{0F7DCB96-DBA3-AD46-98EA-8713436E8D89}"/>
              </a:ext>
            </a:extLst>
          </p:cNvPr>
          <p:cNvSpPr>
            <a:spLocks noGrp="1"/>
          </p:cNvSpPr>
          <p:nvPr>
            <p:ph type="body" sz="quarter" idx="51" hasCustomPrompt="1"/>
          </p:nvPr>
        </p:nvSpPr>
        <p:spPr>
          <a:xfrm>
            <a:off x="622393" y="1871395"/>
            <a:ext cx="3220301"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9" name="Platshållare för text 8">
            <a:extLst>
              <a:ext uri="{FF2B5EF4-FFF2-40B4-BE49-F238E27FC236}">
                <a16:creationId xmlns:a16="http://schemas.microsoft.com/office/drawing/2014/main" id="{C6B64559-7AD9-8F98-3162-D06CC58C44E1}"/>
              </a:ext>
            </a:extLst>
          </p:cNvPr>
          <p:cNvSpPr>
            <a:spLocks noGrp="1"/>
          </p:cNvSpPr>
          <p:nvPr>
            <p:ph type="body" sz="quarter" idx="72"/>
          </p:nvPr>
        </p:nvSpPr>
        <p:spPr>
          <a:xfrm>
            <a:off x="622393" y="2669063"/>
            <a:ext cx="3220301"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14" name="Platshållare för text 9">
            <a:extLst>
              <a:ext uri="{FF2B5EF4-FFF2-40B4-BE49-F238E27FC236}">
                <a16:creationId xmlns:a16="http://schemas.microsoft.com/office/drawing/2014/main" id="{78F3B7DD-46EE-119E-D7B9-EB7494D8FEA9}"/>
              </a:ext>
            </a:extLst>
          </p:cNvPr>
          <p:cNvSpPr>
            <a:spLocks noGrp="1"/>
          </p:cNvSpPr>
          <p:nvPr>
            <p:ph type="body" sz="quarter" idx="75" hasCustomPrompt="1"/>
          </p:nvPr>
        </p:nvSpPr>
        <p:spPr>
          <a:xfrm>
            <a:off x="4285625" y="1369447"/>
            <a:ext cx="3625299" cy="399682"/>
          </a:xfrm>
          <a:prstGeom prst="roundRect">
            <a:avLst/>
          </a:prstGeom>
          <a:solidFill>
            <a:schemeClr val="accent2"/>
          </a:solidFill>
        </p:spPr>
        <p:txBody>
          <a:bodyPr wrap="square">
            <a:noAutofit/>
          </a:bodyPr>
          <a:lstStyle>
            <a:lvl1pPr>
              <a:defRPr b="0" i="0">
                <a:cs typeface="Poppins" pitchFamily="2" charset="77"/>
              </a:defRPr>
            </a:lvl1pPr>
          </a:lstStyle>
          <a:p>
            <a:pPr lvl="0"/>
            <a:r>
              <a:rPr lang="en-US" dirty="0"/>
              <a:t> </a:t>
            </a:r>
          </a:p>
        </p:txBody>
      </p:sp>
      <p:sp>
        <p:nvSpPr>
          <p:cNvPr id="15" name="Marcador de texto 16">
            <a:extLst>
              <a:ext uri="{FF2B5EF4-FFF2-40B4-BE49-F238E27FC236}">
                <a16:creationId xmlns:a16="http://schemas.microsoft.com/office/drawing/2014/main" id="{E4F43C41-4CCD-6139-9C18-DF2AD333089C}"/>
              </a:ext>
            </a:extLst>
          </p:cNvPr>
          <p:cNvSpPr>
            <a:spLocks noGrp="1"/>
          </p:cNvSpPr>
          <p:nvPr>
            <p:ph type="body" sz="quarter" idx="76" hasCustomPrompt="1"/>
          </p:nvPr>
        </p:nvSpPr>
        <p:spPr>
          <a:xfrm>
            <a:off x="4477701" y="1466306"/>
            <a:ext cx="3207944" cy="218562"/>
          </a:xfrm>
        </p:spPr>
        <p:txBody>
          <a:bodyPr anchor="ctr"/>
          <a:lstStyle>
            <a:lvl1pPr algn="l">
              <a:lnSpc>
                <a:spcPct val="100000"/>
              </a:lnSpc>
              <a:defRPr sz="1100" b="1" i="0">
                <a:solidFill>
                  <a:sysClr val="windowText" lastClr="000000"/>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16" name="Platshållare för text 23">
            <a:extLst>
              <a:ext uri="{FF2B5EF4-FFF2-40B4-BE49-F238E27FC236}">
                <a16:creationId xmlns:a16="http://schemas.microsoft.com/office/drawing/2014/main" id="{090D59E7-5E84-7E5F-92C5-0FD9418A8766}"/>
              </a:ext>
            </a:extLst>
          </p:cNvPr>
          <p:cNvSpPr>
            <a:spLocks noGrp="1"/>
          </p:cNvSpPr>
          <p:nvPr>
            <p:ph type="body" sz="quarter" idx="77" hasCustomPrompt="1"/>
          </p:nvPr>
        </p:nvSpPr>
        <p:spPr>
          <a:xfrm>
            <a:off x="4283420" y="1824662"/>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17" name="Platshållare för text 26">
            <a:extLst>
              <a:ext uri="{FF2B5EF4-FFF2-40B4-BE49-F238E27FC236}">
                <a16:creationId xmlns:a16="http://schemas.microsoft.com/office/drawing/2014/main" id="{0BF3E38C-84C5-D5BC-7219-834F92504245}"/>
              </a:ext>
            </a:extLst>
          </p:cNvPr>
          <p:cNvSpPr>
            <a:spLocks noGrp="1"/>
          </p:cNvSpPr>
          <p:nvPr>
            <p:ph type="body" sz="quarter" idx="78" hasCustomPrompt="1"/>
          </p:nvPr>
        </p:nvSpPr>
        <p:spPr>
          <a:xfrm>
            <a:off x="4285626" y="1871395"/>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18" name="Marcador de texto 16">
            <a:extLst>
              <a:ext uri="{FF2B5EF4-FFF2-40B4-BE49-F238E27FC236}">
                <a16:creationId xmlns:a16="http://schemas.microsoft.com/office/drawing/2014/main" id="{067767DC-2C7E-4C3A-01B1-4E8BF4641B28}"/>
              </a:ext>
            </a:extLst>
          </p:cNvPr>
          <p:cNvSpPr>
            <a:spLocks noGrp="1"/>
          </p:cNvSpPr>
          <p:nvPr>
            <p:ph type="body" sz="quarter" idx="79" hasCustomPrompt="1"/>
          </p:nvPr>
        </p:nvSpPr>
        <p:spPr>
          <a:xfrm>
            <a:off x="4477701" y="1871395"/>
            <a:ext cx="3207944"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9" name="Platshållare för text 8">
            <a:extLst>
              <a:ext uri="{FF2B5EF4-FFF2-40B4-BE49-F238E27FC236}">
                <a16:creationId xmlns:a16="http://schemas.microsoft.com/office/drawing/2014/main" id="{4B298201-CA2B-9E59-5908-E12DE57D8020}"/>
              </a:ext>
            </a:extLst>
          </p:cNvPr>
          <p:cNvSpPr>
            <a:spLocks noGrp="1"/>
          </p:cNvSpPr>
          <p:nvPr>
            <p:ph type="body" sz="quarter" idx="80"/>
          </p:nvPr>
        </p:nvSpPr>
        <p:spPr>
          <a:xfrm>
            <a:off x="4477701" y="2669063"/>
            <a:ext cx="3207944"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20" name="Platshållare för text 9">
            <a:extLst>
              <a:ext uri="{FF2B5EF4-FFF2-40B4-BE49-F238E27FC236}">
                <a16:creationId xmlns:a16="http://schemas.microsoft.com/office/drawing/2014/main" id="{B7DBF0A2-AD05-8436-70C0-B869C9DBB503}"/>
              </a:ext>
            </a:extLst>
          </p:cNvPr>
          <p:cNvSpPr>
            <a:spLocks noGrp="1"/>
          </p:cNvSpPr>
          <p:nvPr>
            <p:ph type="body" sz="quarter" idx="81" hasCustomPrompt="1"/>
          </p:nvPr>
        </p:nvSpPr>
        <p:spPr>
          <a:xfrm>
            <a:off x="8128576" y="1369447"/>
            <a:ext cx="3625299" cy="399682"/>
          </a:xfrm>
          <a:prstGeom prst="roundRect">
            <a:avLst/>
          </a:prstGeom>
          <a:solidFill>
            <a:schemeClr val="accent5"/>
          </a:solidFill>
        </p:spPr>
        <p:txBody>
          <a:bodyPr wrap="square">
            <a:noAutofit/>
          </a:bodyPr>
          <a:lstStyle>
            <a:lvl1pPr>
              <a:defRPr b="0" i="0">
                <a:cs typeface="Poppins" pitchFamily="2" charset="77"/>
              </a:defRPr>
            </a:lvl1pPr>
          </a:lstStyle>
          <a:p>
            <a:pPr lvl="0"/>
            <a:r>
              <a:rPr lang="en-US" dirty="0"/>
              <a:t> </a:t>
            </a:r>
          </a:p>
        </p:txBody>
      </p:sp>
      <p:sp>
        <p:nvSpPr>
          <p:cNvPr id="23" name="Marcador de texto 16">
            <a:extLst>
              <a:ext uri="{FF2B5EF4-FFF2-40B4-BE49-F238E27FC236}">
                <a16:creationId xmlns:a16="http://schemas.microsoft.com/office/drawing/2014/main" id="{57E1ABB3-6936-76FB-324A-DAA8A36A99B9}"/>
              </a:ext>
            </a:extLst>
          </p:cNvPr>
          <p:cNvSpPr>
            <a:spLocks noGrp="1"/>
          </p:cNvSpPr>
          <p:nvPr>
            <p:ph type="body" sz="quarter" idx="82" hasCustomPrompt="1"/>
          </p:nvPr>
        </p:nvSpPr>
        <p:spPr>
          <a:xfrm>
            <a:off x="8320652" y="1466306"/>
            <a:ext cx="3248955" cy="21856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25" name="Platshållare för text 23">
            <a:extLst>
              <a:ext uri="{FF2B5EF4-FFF2-40B4-BE49-F238E27FC236}">
                <a16:creationId xmlns:a16="http://schemas.microsoft.com/office/drawing/2014/main" id="{F6C1A506-FD4A-B792-3F3A-A20C411C80E5}"/>
              </a:ext>
            </a:extLst>
          </p:cNvPr>
          <p:cNvSpPr>
            <a:spLocks noGrp="1"/>
          </p:cNvSpPr>
          <p:nvPr>
            <p:ph type="body" sz="quarter" idx="83" hasCustomPrompt="1"/>
          </p:nvPr>
        </p:nvSpPr>
        <p:spPr>
          <a:xfrm>
            <a:off x="8126371" y="1824662"/>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6" name="Platshållare för text 26">
            <a:extLst>
              <a:ext uri="{FF2B5EF4-FFF2-40B4-BE49-F238E27FC236}">
                <a16:creationId xmlns:a16="http://schemas.microsoft.com/office/drawing/2014/main" id="{9F67825C-4447-196F-2417-07BAE956A712}"/>
              </a:ext>
            </a:extLst>
          </p:cNvPr>
          <p:cNvSpPr>
            <a:spLocks noGrp="1"/>
          </p:cNvSpPr>
          <p:nvPr>
            <p:ph type="body" sz="quarter" idx="84" hasCustomPrompt="1"/>
          </p:nvPr>
        </p:nvSpPr>
        <p:spPr>
          <a:xfrm>
            <a:off x="8128577" y="1871395"/>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28" name="Marcador de texto 16">
            <a:extLst>
              <a:ext uri="{FF2B5EF4-FFF2-40B4-BE49-F238E27FC236}">
                <a16:creationId xmlns:a16="http://schemas.microsoft.com/office/drawing/2014/main" id="{4C12052F-4705-A235-203E-B5A30D0621D6}"/>
              </a:ext>
            </a:extLst>
          </p:cNvPr>
          <p:cNvSpPr>
            <a:spLocks noGrp="1"/>
          </p:cNvSpPr>
          <p:nvPr>
            <p:ph type="body" sz="quarter" idx="85" hasCustomPrompt="1"/>
          </p:nvPr>
        </p:nvSpPr>
        <p:spPr>
          <a:xfrm>
            <a:off x="8320652" y="1871395"/>
            <a:ext cx="324895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5" name="Platshållare för text 8">
            <a:extLst>
              <a:ext uri="{FF2B5EF4-FFF2-40B4-BE49-F238E27FC236}">
                <a16:creationId xmlns:a16="http://schemas.microsoft.com/office/drawing/2014/main" id="{AA5F6604-C58E-BD14-4FCB-D8C3B694FE00}"/>
              </a:ext>
            </a:extLst>
          </p:cNvPr>
          <p:cNvSpPr>
            <a:spLocks noGrp="1"/>
          </p:cNvSpPr>
          <p:nvPr>
            <p:ph type="body" sz="quarter" idx="86"/>
          </p:nvPr>
        </p:nvSpPr>
        <p:spPr>
          <a:xfrm>
            <a:off x="8320652" y="2669063"/>
            <a:ext cx="3248955"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39" name="Platshållare för text 9">
            <a:extLst>
              <a:ext uri="{FF2B5EF4-FFF2-40B4-BE49-F238E27FC236}">
                <a16:creationId xmlns:a16="http://schemas.microsoft.com/office/drawing/2014/main" id="{32619D02-2039-0744-403A-63AA1A75BA05}"/>
              </a:ext>
            </a:extLst>
          </p:cNvPr>
          <p:cNvSpPr>
            <a:spLocks noGrp="1"/>
          </p:cNvSpPr>
          <p:nvPr>
            <p:ph type="body" sz="quarter" idx="87" hasCustomPrompt="1"/>
          </p:nvPr>
        </p:nvSpPr>
        <p:spPr>
          <a:xfrm>
            <a:off x="430317" y="3976723"/>
            <a:ext cx="3625299" cy="399682"/>
          </a:xfrm>
          <a:prstGeom prst="roundRect">
            <a:avLst/>
          </a:prstGeom>
          <a:solidFill>
            <a:schemeClr val="accent2"/>
          </a:solidFill>
        </p:spPr>
        <p:txBody>
          <a:bodyPr wrap="square">
            <a:noAutofit/>
          </a:bodyPr>
          <a:lstStyle>
            <a:lvl1pPr>
              <a:defRPr b="0" i="0">
                <a:cs typeface="Poppins" pitchFamily="2" charset="77"/>
              </a:defRPr>
            </a:lvl1pPr>
          </a:lstStyle>
          <a:p>
            <a:pPr lvl="0"/>
            <a:r>
              <a:rPr lang="en-US" dirty="0"/>
              <a:t> </a:t>
            </a:r>
          </a:p>
        </p:txBody>
      </p:sp>
      <p:sp>
        <p:nvSpPr>
          <p:cNvPr id="40" name="Marcador de texto 16">
            <a:extLst>
              <a:ext uri="{FF2B5EF4-FFF2-40B4-BE49-F238E27FC236}">
                <a16:creationId xmlns:a16="http://schemas.microsoft.com/office/drawing/2014/main" id="{6C74CC6D-BBC1-8D96-DA98-DE746A191AD6}"/>
              </a:ext>
            </a:extLst>
          </p:cNvPr>
          <p:cNvSpPr>
            <a:spLocks noGrp="1"/>
          </p:cNvSpPr>
          <p:nvPr>
            <p:ph type="body" sz="quarter" idx="88" hasCustomPrompt="1"/>
          </p:nvPr>
        </p:nvSpPr>
        <p:spPr>
          <a:xfrm>
            <a:off x="622393" y="4073582"/>
            <a:ext cx="3220301" cy="213237"/>
          </a:xfrm>
        </p:spPr>
        <p:txBody>
          <a:bodyPr anchor="ctr"/>
          <a:lstStyle>
            <a:lvl1pPr algn="l">
              <a:lnSpc>
                <a:spcPct val="100000"/>
              </a:lnSpc>
              <a:defRPr sz="1100" b="1" i="0">
                <a:solidFill>
                  <a:schemeClr val="tx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1" name="Platshållare för text 23">
            <a:extLst>
              <a:ext uri="{FF2B5EF4-FFF2-40B4-BE49-F238E27FC236}">
                <a16:creationId xmlns:a16="http://schemas.microsoft.com/office/drawing/2014/main" id="{4F2991B0-796D-9FFA-ED28-B66B8D00390C}"/>
              </a:ext>
            </a:extLst>
          </p:cNvPr>
          <p:cNvSpPr>
            <a:spLocks noGrp="1"/>
          </p:cNvSpPr>
          <p:nvPr>
            <p:ph type="body" sz="quarter" idx="89" hasCustomPrompt="1"/>
          </p:nvPr>
        </p:nvSpPr>
        <p:spPr>
          <a:xfrm>
            <a:off x="428112" y="4431938"/>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42" name="Platshållare för text 26">
            <a:extLst>
              <a:ext uri="{FF2B5EF4-FFF2-40B4-BE49-F238E27FC236}">
                <a16:creationId xmlns:a16="http://schemas.microsoft.com/office/drawing/2014/main" id="{37D16EE2-4243-AC23-C2E6-59A5ACE69972}"/>
              </a:ext>
            </a:extLst>
          </p:cNvPr>
          <p:cNvSpPr>
            <a:spLocks noGrp="1"/>
          </p:cNvSpPr>
          <p:nvPr>
            <p:ph type="body" sz="quarter" idx="90" hasCustomPrompt="1"/>
          </p:nvPr>
        </p:nvSpPr>
        <p:spPr>
          <a:xfrm>
            <a:off x="430318" y="4478671"/>
            <a:ext cx="3604451"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43" name="Marcador de texto 16">
            <a:extLst>
              <a:ext uri="{FF2B5EF4-FFF2-40B4-BE49-F238E27FC236}">
                <a16:creationId xmlns:a16="http://schemas.microsoft.com/office/drawing/2014/main" id="{BACB4B36-F214-E457-4D9E-A20A818221D3}"/>
              </a:ext>
            </a:extLst>
          </p:cNvPr>
          <p:cNvSpPr>
            <a:spLocks noGrp="1"/>
          </p:cNvSpPr>
          <p:nvPr>
            <p:ph type="body" sz="quarter" idx="91" hasCustomPrompt="1"/>
          </p:nvPr>
        </p:nvSpPr>
        <p:spPr>
          <a:xfrm>
            <a:off x="622393" y="4478671"/>
            <a:ext cx="3220301"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44" name="Platshållare för text 8">
            <a:extLst>
              <a:ext uri="{FF2B5EF4-FFF2-40B4-BE49-F238E27FC236}">
                <a16:creationId xmlns:a16="http://schemas.microsoft.com/office/drawing/2014/main" id="{E1568667-6E82-56A8-2143-36904040BDF1}"/>
              </a:ext>
            </a:extLst>
          </p:cNvPr>
          <p:cNvSpPr>
            <a:spLocks noGrp="1"/>
          </p:cNvSpPr>
          <p:nvPr>
            <p:ph type="body" sz="quarter" idx="92"/>
          </p:nvPr>
        </p:nvSpPr>
        <p:spPr>
          <a:xfrm>
            <a:off x="622393" y="5276339"/>
            <a:ext cx="3220301"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45" name="Platshållare för text 9">
            <a:extLst>
              <a:ext uri="{FF2B5EF4-FFF2-40B4-BE49-F238E27FC236}">
                <a16:creationId xmlns:a16="http://schemas.microsoft.com/office/drawing/2014/main" id="{8E6F5201-3AD4-0F56-D699-15922EC26301}"/>
              </a:ext>
            </a:extLst>
          </p:cNvPr>
          <p:cNvSpPr>
            <a:spLocks noGrp="1"/>
          </p:cNvSpPr>
          <p:nvPr>
            <p:ph type="body" sz="quarter" idx="93" hasCustomPrompt="1"/>
          </p:nvPr>
        </p:nvSpPr>
        <p:spPr>
          <a:xfrm>
            <a:off x="4285625" y="3976723"/>
            <a:ext cx="3625299" cy="399682"/>
          </a:xfrm>
          <a:prstGeom prst="roundRect">
            <a:avLst/>
          </a:prstGeom>
          <a:solidFill>
            <a:schemeClr val="accent6"/>
          </a:solidFill>
        </p:spPr>
        <p:txBody>
          <a:bodyPr wrap="square">
            <a:noAutofit/>
          </a:bodyPr>
          <a:lstStyle>
            <a:lvl1pPr>
              <a:defRPr b="0" i="0">
                <a:cs typeface="Poppins" pitchFamily="2" charset="77"/>
              </a:defRPr>
            </a:lvl1pPr>
          </a:lstStyle>
          <a:p>
            <a:pPr lvl="0"/>
            <a:r>
              <a:rPr lang="en-US" dirty="0"/>
              <a:t> </a:t>
            </a:r>
          </a:p>
        </p:txBody>
      </p:sp>
      <p:sp>
        <p:nvSpPr>
          <p:cNvPr id="46" name="Marcador de texto 16">
            <a:extLst>
              <a:ext uri="{FF2B5EF4-FFF2-40B4-BE49-F238E27FC236}">
                <a16:creationId xmlns:a16="http://schemas.microsoft.com/office/drawing/2014/main" id="{007A33B0-1A88-87C0-7F81-09A8F0FE4395}"/>
              </a:ext>
            </a:extLst>
          </p:cNvPr>
          <p:cNvSpPr>
            <a:spLocks noGrp="1"/>
          </p:cNvSpPr>
          <p:nvPr>
            <p:ph type="body" sz="quarter" idx="94" hasCustomPrompt="1"/>
          </p:nvPr>
        </p:nvSpPr>
        <p:spPr>
          <a:xfrm>
            <a:off x="4477701" y="4073582"/>
            <a:ext cx="3207944" cy="21856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7" name="Platshållare för text 23">
            <a:extLst>
              <a:ext uri="{FF2B5EF4-FFF2-40B4-BE49-F238E27FC236}">
                <a16:creationId xmlns:a16="http://schemas.microsoft.com/office/drawing/2014/main" id="{FDC3C23E-90FC-F8F1-62D8-61C253C29C86}"/>
              </a:ext>
            </a:extLst>
          </p:cNvPr>
          <p:cNvSpPr>
            <a:spLocks noGrp="1"/>
          </p:cNvSpPr>
          <p:nvPr>
            <p:ph type="body" sz="quarter" idx="95" hasCustomPrompt="1"/>
          </p:nvPr>
        </p:nvSpPr>
        <p:spPr>
          <a:xfrm>
            <a:off x="4283420" y="4431938"/>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48" name="Platshållare för text 26">
            <a:extLst>
              <a:ext uri="{FF2B5EF4-FFF2-40B4-BE49-F238E27FC236}">
                <a16:creationId xmlns:a16="http://schemas.microsoft.com/office/drawing/2014/main" id="{D26DAEB3-C00E-E4BE-AA61-82EF3E50732E}"/>
              </a:ext>
            </a:extLst>
          </p:cNvPr>
          <p:cNvSpPr>
            <a:spLocks noGrp="1"/>
          </p:cNvSpPr>
          <p:nvPr>
            <p:ph type="body" sz="quarter" idx="96" hasCustomPrompt="1"/>
          </p:nvPr>
        </p:nvSpPr>
        <p:spPr>
          <a:xfrm>
            <a:off x="4285626" y="4478671"/>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49" name="Marcador de texto 16">
            <a:extLst>
              <a:ext uri="{FF2B5EF4-FFF2-40B4-BE49-F238E27FC236}">
                <a16:creationId xmlns:a16="http://schemas.microsoft.com/office/drawing/2014/main" id="{837B1AC1-4C6F-A5D5-76DB-9901552AED96}"/>
              </a:ext>
            </a:extLst>
          </p:cNvPr>
          <p:cNvSpPr>
            <a:spLocks noGrp="1"/>
          </p:cNvSpPr>
          <p:nvPr>
            <p:ph type="body" sz="quarter" idx="97" hasCustomPrompt="1"/>
          </p:nvPr>
        </p:nvSpPr>
        <p:spPr>
          <a:xfrm>
            <a:off x="4477701" y="4478671"/>
            <a:ext cx="3207944"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2" name="Platshållare för text 8">
            <a:extLst>
              <a:ext uri="{FF2B5EF4-FFF2-40B4-BE49-F238E27FC236}">
                <a16:creationId xmlns:a16="http://schemas.microsoft.com/office/drawing/2014/main" id="{AF2549A8-A5A3-891F-9C7D-6B35BD20A567}"/>
              </a:ext>
            </a:extLst>
          </p:cNvPr>
          <p:cNvSpPr>
            <a:spLocks noGrp="1"/>
          </p:cNvSpPr>
          <p:nvPr>
            <p:ph type="body" sz="quarter" idx="98"/>
          </p:nvPr>
        </p:nvSpPr>
        <p:spPr>
          <a:xfrm>
            <a:off x="4477701" y="5276339"/>
            <a:ext cx="3207944"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53" name="Platshållare för text 9">
            <a:extLst>
              <a:ext uri="{FF2B5EF4-FFF2-40B4-BE49-F238E27FC236}">
                <a16:creationId xmlns:a16="http://schemas.microsoft.com/office/drawing/2014/main" id="{FD9B82E4-2BCC-29F8-D9B7-EBF355BC0CE9}"/>
              </a:ext>
            </a:extLst>
          </p:cNvPr>
          <p:cNvSpPr>
            <a:spLocks noGrp="1"/>
          </p:cNvSpPr>
          <p:nvPr>
            <p:ph type="body" sz="quarter" idx="99" hasCustomPrompt="1"/>
          </p:nvPr>
        </p:nvSpPr>
        <p:spPr>
          <a:xfrm>
            <a:off x="8128576" y="3976723"/>
            <a:ext cx="3625299" cy="399682"/>
          </a:xfrm>
          <a:prstGeom prst="roundRect">
            <a:avLst/>
          </a:prstGeom>
          <a:solidFill>
            <a:schemeClr val="accent1"/>
          </a:solidFill>
        </p:spPr>
        <p:txBody>
          <a:bodyPr wrap="square">
            <a:noAutofit/>
          </a:bodyPr>
          <a:lstStyle>
            <a:lvl1pPr>
              <a:defRPr b="0" i="0">
                <a:solidFill>
                  <a:schemeClr val="bg1"/>
                </a:solidFill>
                <a:cs typeface="Poppins" pitchFamily="2" charset="77"/>
              </a:defRPr>
            </a:lvl1pPr>
          </a:lstStyle>
          <a:p>
            <a:pPr lvl="0"/>
            <a:r>
              <a:rPr lang="en-US" dirty="0"/>
              <a:t> </a:t>
            </a:r>
          </a:p>
        </p:txBody>
      </p:sp>
      <p:sp>
        <p:nvSpPr>
          <p:cNvPr id="54" name="Marcador de texto 16">
            <a:extLst>
              <a:ext uri="{FF2B5EF4-FFF2-40B4-BE49-F238E27FC236}">
                <a16:creationId xmlns:a16="http://schemas.microsoft.com/office/drawing/2014/main" id="{69C99908-1A3B-4F1A-DBD7-98400412063C}"/>
              </a:ext>
            </a:extLst>
          </p:cNvPr>
          <p:cNvSpPr>
            <a:spLocks noGrp="1"/>
          </p:cNvSpPr>
          <p:nvPr>
            <p:ph type="body" sz="quarter" idx="100" hasCustomPrompt="1"/>
          </p:nvPr>
        </p:nvSpPr>
        <p:spPr>
          <a:xfrm>
            <a:off x="8320652" y="4073582"/>
            <a:ext cx="3248955" cy="21856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55" name="Platshållare för text 23">
            <a:extLst>
              <a:ext uri="{FF2B5EF4-FFF2-40B4-BE49-F238E27FC236}">
                <a16:creationId xmlns:a16="http://schemas.microsoft.com/office/drawing/2014/main" id="{552A5FE8-8275-2C82-1ABC-F05388B8BA31}"/>
              </a:ext>
            </a:extLst>
          </p:cNvPr>
          <p:cNvSpPr>
            <a:spLocks noGrp="1"/>
          </p:cNvSpPr>
          <p:nvPr>
            <p:ph type="body" sz="quarter" idx="101" hasCustomPrompt="1"/>
          </p:nvPr>
        </p:nvSpPr>
        <p:spPr>
          <a:xfrm>
            <a:off x="8126371" y="4431938"/>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56" name="Platshållare för text 26">
            <a:extLst>
              <a:ext uri="{FF2B5EF4-FFF2-40B4-BE49-F238E27FC236}">
                <a16:creationId xmlns:a16="http://schemas.microsoft.com/office/drawing/2014/main" id="{A2417FB0-60A7-D7F7-12CD-EF032D278123}"/>
              </a:ext>
            </a:extLst>
          </p:cNvPr>
          <p:cNvSpPr>
            <a:spLocks noGrp="1"/>
          </p:cNvSpPr>
          <p:nvPr>
            <p:ph type="body" sz="quarter" idx="102" hasCustomPrompt="1"/>
          </p:nvPr>
        </p:nvSpPr>
        <p:spPr>
          <a:xfrm>
            <a:off x="8128577" y="4478671"/>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57" name="Marcador de texto 16">
            <a:extLst>
              <a:ext uri="{FF2B5EF4-FFF2-40B4-BE49-F238E27FC236}">
                <a16:creationId xmlns:a16="http://schemas.microsoft.com/office/drawing/2014/main" id="{A668E773-CEE0-CF15-4086-7AA3F68297AF}"/>
              </a:ext>
            </a:extLst>
          </p:cNvPr>
          <p:cNvSpPr>
            <a:spLocks noGrp="1"/>
          </p:cNvSpPr>
          <p:nvPr>
            <p:ph type="body" sz="quarter" idx="103" hasCustomPrompt="1"/>
          </p:nvPr>
        </p:nvSpPr>
        <p:spPr>
          <a:xfrm>
            <a:off x="8320652" y="4478671"/>
            <a:ext cx="324895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8" name="Platshållare för text 8">
            <a:extLst>
              <a:ext uri="{FF2B5EF4-FFF2-40B4-BE49-F238E27FC236}">
                <a16:creationId xmlns:a16="http://schemas.microsoft.com/office/drawing/2014/main" id="{59AB984B-7D3B-CFFD-0157-09BF5E96E580}"/>
              </a:ext>
            </a:extLst>
          </p:cNvPr>
          <p:cNvSpPr>
            <a:spLocks noGrp="1"/>
          </p:cNvSpPr>
          <p:nvPr>
            <p:ph type="body" sz="quarter" idx="104"/>
          </p:nvPr>
        </p:nvSpPr>
        <p:spPr>
          <a:xfrm>
            <a:off x="8320652" y="5276339"/>
            <a:ext cx="3248955"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59" name="Título 6">
            <a:extLst>
              <a:ext uri="{FF2B5EF4-FFF2-40B4-BE49-F238E27FC236}">
                <a16:creationId xmlns:a16="http://schemas.microsoft.com/office/drawing/2014/main" id="{3A9FF849-8684-E4B8-6BD7-3C32A0207B93}"/>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Focus points</a:t>
            </a:r>
          </a:p>
        </p:txBody>
      </p:sp>
    </p:spTree>
    <p:extLst>
      <p:ext uri="{BB962C8B-B14F-4D97-AF65-F5344CB8AC3E}">
        <p14:creationId xmlns:p14="http://schemas.microsoft.com/office/powerpoint/2010/main" val="35478544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 focus points">
    <p:bg>
      <p:bgPr>
        <a:solidFill>
          <a:schemeClr val="accent2"/>
        </a:solidFill>
        <a:effectLst/>
      </p:bgPr>
    </p:bg>
    <p:spTree>
      <p:nvGrpSpPr>
        <p:cNvPr id="1" name=""/>
        <p:cNvGrpSpPr/>
        <p:nvPr/>
      </p:nvGrpSpPr>
      <p:grpSpPr>
        <a:xfrm>
          <a:off x="0" y="0"/>
          <a:ext cx="0" cy="0"/>
          <a:chOff x="0" y="0"/>
          <a:chExt cx="0" cy="0"/>
        </a:xfrm>
      </p:grpSpPr>
      <p:sp>
        <p:nvSpPr>
          <p:cNvPr id="60" name="Rectángulo 21">
            <a:extLst>
              <a:ext uri="{FF2B5EF4-FFF2-40B4-BE49-F238E27FC236}">
                <a16:creationId xmlns:a16="http://schemas.microsoft.com/office/drawing/2014/main" id="{65DA50FF-FA92-BA7D-2492-520E6081A01D}"/>
              </a:ext>
            </a:extLst>
          </p:cNvPr>
          <p:cNvSpPr/>
          <p:nvPr userDrawn="1"/>
        </p:nvSpPr>
        <p:spPr>
          <a:xfrm rot="16200000">
            <a:off x="2666999" y="-2667002"/>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0" name="Platshållare för text 9">
            <a:extLst>
              <a:ext uri="{FF2B5EF4-FFF2-40B4-BE49-F238E27FC236}">
                <a16:creationId xmlns:a16="http://schemas.microsoft.com/office/drawing/2014/main" id="{2EABF047-753B-ACE4-7E02-012035FBC9F7}"/>
              </a:ext>
            </a:extLst>
          </p:cNvPr>
          <p:cNvSpPr>
            <a:spLocks noGrp="1"/>
          </p:cNvSpPr>
          <p:nvPr>
            <p:ph type="body" sz="quarter" idx="57" hasCustomPrompt="1"/>
          </p:nvPr>
        </p:nvSpPr>
        <p:spPr>
          <a:xfrm>
            <a:off x="430317" y="1369447"/>
            <a:ext cx="3625299" cy="399682"/>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50" name="Marcador de texto 16">
            <a:extLst>
              <a:ext uri="{FF2B5EF4-FFF2-40B4-BE49-F238E27FC236}">
                <a16:creationId xmlns:a16="http://schemas.microsoft.com/office/drawing/2014/main" id="{DC6F8571-FD78-82F9-DF35-F41B3657ECC2}"/>
              </a:ext>
            </a:extLst>
          </p:cNvPr>
          <p:cNvSpPr>
            <a:spLocks noGrp="1"/>
          </p:cNvSpPr>
          <p:nvPr>
            <p:ph type="body" sz="quarter" idx="50" hasCustomPrompt="1"/>
          </p:nvPr>
        </p:nvSpPr>
        <p:spPr>
          <a:xfrm>
            <a:off x="622393" y="1467924"/>
            <a:ext cx="3220301" cy="211620"/>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pic>
        <p:nvPicPr>
          <p:cNvPr id="70" name="Gráfico 2">
            <a:extLst>
              <a:ext uri="{FF2B5EF4-FFF2-40B4-BE49-F238E27FC236}">
                <a16:creationId xmlns:a16="http://schemas.microsoft.com/office/drawing/2014/main" id="{66E020BC-5B0E-2C32-0207-EF7B220502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4" name="Platshållare för text 23">
            <a:extLst>
              <a:ext uri="{FF2B5EF4-FFF2-40B4-BE49-F238E27FC236}">
                <a16:creationId xmlns:a16="http://schemas.microsoft.com/office/drawing/2014/main" id="{A6CDEFAE-102B-90D4-DD4F-4BFC729074B9}"/>
              </a:ext>
            </a:extLst>
          </p:cNvPr>
          <p:cNvSpPr>
            <a:spLocks noGrp="1"/>
          </p:cNvSpPr>
          <p:nvPr>
            <p:ph type="body" sz="quarter" idx="73" hasCustomPrompt="1"/>
          </p:nvPr>
        </p:nvSpPr>
        <p:spPr>
          <a:xfrm>
            <a:off x="428112" y="1824662"/>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7" name="Platshållare för text 26">
            <a:extLst>
              <a:ext uri="{FF2B5EF4-FFF2-40B4-BE49-F238E27FC236}">
                <a16:creationId xmlns:a16="http://schemas.microsoft.com/office/drawing/2014/main" id="{CFAC3B96-9CE6-3E7F-7522-FD4CBFEB5A76}"/>
              </a:ext>
            </a:extLst>
          </p:cNvPr>
          <p:cNvSpPr>
            <a:spLocks noGrp="1"/>
          </p:cNvSpPr>
          <p:nvPr>
            <p:ph type="body" sz="quarter" idx="74" hasCustomPrompt="1"/>
          </p:nvPr>
        </p:nvSpPr>
        <p:spPr>
          <a:xfrm>
            <a:off x="430318" y="1871395"/>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51" name="Marcador de texto 16">
            <a:extLst>
              <a:ext uri="{FF2B5EF4-FFF2-40B4-BE49-F238E27FC236}">
                <a16:creationId xmlns:a16="http://schemas.microsoft.com/office/drawing/2014/main" id="{0F7DCB96-DBA3-AD46-98EA-8713436E8D89}"/>
              </a:ext>
            </a:extLst>
          </p:cNvPr>
          <p:cNvSpPr>
            <a:spLocks noGrp="1"/>
          </p:cNvSpPr>
          <p:nvPr>
            <p:ph type="body" sz="quarter" idx="51" hasCustomPrompt="1"/>
          </p:nvPr>
        </p:nvSpPr>
        <p:spPr>
          <a:xfrm>
            <a:off x="622393" y="1871395"/>
            <a:ext cx="3220301"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9" name="Platshållare för text 8">
            <a:extLst>
              <a:ext uri="{FF2B5EF4-FFF2-40B4-BE49-F238E27FC236}">
                <a16:creationId xmlns:a16="http://schemas.microsoft.com/office/drawing/2014/main" id="{C6B64559-7AD9-8F98-3162-D06CC58C44E1}"/>
              </a:ext>
            </a:extLst>
          </p:cNvPr>
          <p:cNvSpPr>
            <a:spLocks noGrp="1"/>
          </p:cNvSpPr>
          <p:nvPr>
            <p:ph type="body" sz="quarter" idx="72"/>
          </p:nvPr>
        </p:nvSpPr>
        <p:spPr>
          <a:xfrm>
            <a:off x="622393" y="2669063"/>
            <a:ext cx="3220301"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14" name="Platshållare för text 9">
            <a:extLst>
              <a:ext uri="{FF2B5EF4-FFF2-40B4-BE49-F238E27FC236}">
                <a16:creationId xmlns:a16="http://schemas.microsoft.com/office/drawing/2014/main" id="{78F3B7DD-46EE-119E-D7B9-EB7494D8FEA9}"/>
              </a:ext>
            </a:extLst>
          </p:cNvPr>
          <p:cNvSpPr>
            <a:spLocks noGrp="1"/>
          </p:cNvSpPr>
          <p:nvPr>
            <p:ph type="body" sz="quarter" idx="75" hasCustomPrompt="1"/>
          </p:nvPr>
        </p:nvSpPr>
        <p:spPr>
          <a:xfrm>
            <a:off x="4285625" y="1369447"/>
            <a:ext cx="3625299" cy="399682"/>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15" name="Marcador de texto 16">
            <a:extLst>
              <a:ext uri="{FF2B5EF4-FFF2-40B4-BE49-F238E27FC236}">
                <a16:creationId xmlns:a16="http://schemas.microsoft.com/office/drawing/2014/main" id="{E4F43C41-4CCD-6139-9C18-DF2AD333089C}"/>
              </a:ext>
            </a:extLst>
          </p:cNvPr>
          <p:cNvSpPr>
            <a:spLocks noGrp="1"/>
          </p:cNvSpPr>
          <p:nvPr>
            <p:ph type="body" sz="quarter" idx="76" hasCustomPrompt="1"/>
          </p:nvPr>
        </p:nvSpPr>
        <p:spPr>
          <a:xfrm>
            <a:off x="4477701" y="1466306"/>
            <a:ext cx="3207944" cy="21856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16" name="Platshållare för text 23">
            <a:extLst>
              <a:ext uri="{FF2B5EF4-FFF2-40B4-BE49-F238E27FC236}">
                <a16:creationId xmlns:a16="http://schemas.microsoft.com/office/drawing/2014/main" id="{090D59E7-5E84-7E5F-92C5-0FD9418A8766}"/>
              </a:ext>
            </a:extLst>
          </p:cNvPr>
          <p:cNvSpPr>
            <a:spLocks noGrp="1"/>
          </p:cNvSpPr>
          <p:nvPr>
            <p:ph type="body" sz="quarter" idx="77" hasCustomPrompt="1"/>
          </p:nvPr>
        </p:nvSpPr>
        <p:spPr>
          <a:xfrm>
            <a:off x="4283420" y="1824662"/>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17" name="Platshållare för text 26">
            <a:extLst>
              <a:ext uri="{FF2B5EF4-FFF2-40B4-BE49-F238E27FC236}">
                <a16:creationId xmlns:a16="http://schemas.microsoft.com/office/drawing/2014/main" id="{0BF3E38C-84C5-D5BC-7219-834F92504245}"/>
              </a:ext>
            </a:extLst>
          </p:cNvPr>
          <p:cNvSpPr>
            <a:spLocks noGrp="1"/>
          </p:cNvSpPr>
          <p:nvPr>
            <p:ph type="body" sz="quarter" idx="78" hasCustomPrompt="1"/>
          </p:nvPr>
        </p:nvSpPr>
        <p:spPr>
          <a:xfrm>
            <a:off x="4285626" y="1871395"/>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18" name="Marcador de texto 16">
            <a:extLst>
              <a:ext uri="{FF2B5EF4-FFF2-40B4-BE49-F238E27FC236}">
                <a16:creationId xmlns:a16="http://schemas.microsoft.com/office/drawing/2014/main" id="{067767DC-2C7E-4C3A-01B1-4E8BF4641B28}"/>
              </a:ext>
            </a:extLst>
          </p:cNvPr>
          <p:cNvSpPr>
            <a:spLocks noGrp="1"/>
          </p:cNvSpPr>
          <p:nvPr>
            <p:ph type="body" sz="quarter" idx="79" hasCustomPrompt="1"/>
          </p:nvPr>
        </p:nvSpPr>
        <p:spPr>
          <a:xfrm>
            <a:off x="4477701" y="1871395"/>
            <a:ext cx="3207944"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9" name="Platshållare för text 8">
            <a:extLst>
              <a:ext uri="{FF2B5EF4-FFF2-40B4-BE49-F238E27FC236}">
                <a16:creationId xmlns:a16="http://schemas.microsoft.com/office/drawing/2014/main" id="{4B298201-CA2B-9E59-5908-E12DE57D8020}"/>
              </a:ext>
            </a:extLst>
          </p:cNvPr>
          <p:cNvSpPr>
            <a:spLocks noGrp="1"/>
          </p:cNvSpPr>
          <p:nvPr>
            <p:ph type="body" sz="quarter" idx="80"/>
          </p:nvPr>
        </p:nvSpPr>
        <p:spPr>
          <a:xfrm>
            <a:off x="4477701" y="2669063"/>
            <a:ext cx="3207944"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20" name="Platshållare för text 9">
            <a:extLst>
              <a:ext uri="{FF2B5EF4-FFF2-40B4-BE49-F238E27FC236}">
                <a16:creationId xmlns:a16="http://schemas.microsoft.com/office/drawing/2014/main" id="{B7DBF0A2-AD05-8436-70C0-B869C9DBB503}"/>
              </a:ext>
            </a:extLst>
          </p:cNvPr>
          <p:cNvSpPr>
            <a:spLocks noGrp="1"/>
          </p:cNvSpPr>
          <p:nvPr>
            <p:ph type="body" sz="quarter" idx="81" hasCustomPrompt="1"/>
          </p:nvPr>
        </p:nvSpPr>
        <p:spPr>
          <a:xfrm>
            <a:off x="8128576" y="1369447"/>
            <a:ext cx="3625299" cy="399682"/>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23" name="Marcador de texto 16">
            <a:extLst>
              <a:ext uri="{FF2B5EF4-FFF2-40B4-BE49-F238E27FC236}">
                <a16:creationId xmlns:a16="http://schemas.microsoft.com/office/drawing/2014/main" id="{57E1ABB3-6936-76FB-324A-DAA8A36A99B9}"/>
              </a:ext>
            </a:extLst>
          </p:cNvPr>
          <p:cNvSpPr>
            <a:spLocks noGrp="1"/>
          </p:cNvSpPr>
          <p:nvPr>
            <p:ph type="body" sz="quarter" idx="82" hasCustomPrompt="1"/>
          </p:nvPr>
        </p:nvSpPr>
        <p:spPr>
          <a:xfrm>
            <a:off x="8320652" y="1466306"/>
            <a:ext cx="3248955" cy="21856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25" name="Platshållare för text 23">
            <a:extLst>
              <a:ext uri="{FF2B5EF4-FFF2-40B4-BE49-F238E27FC236}">
                <a16:creationId xmlns:a16="http://schemas.microsoft.com/office/drawing/2014/main" id="{F6C1A506-FD4A-B792-3F3A-A20C411C80E5}"/>
              </a:ext>
            </a:extLst>
          </p:cNvPr>
          <p:cNvSpPr>
            <a:spLocks noGrp="1"/>
          </p:cNvSpPr>
          <p:nvPr>
            <p:ph type="body" sz="quarter" idx="83" hasCustomPrompt="1"/>
          </p:nvPr>
        </p:nvSpPr>
        <p:spPr>
          <a:xfrm>
            <a:off x="8126371" y="1824662"/>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26" name="Platshållare för text 26">
            <a:extLst>
              <a:ext uri="{FF2B5EF4-FFF2-40B4-BE49-F238E27FC236}">
                <a16:creationId xmlns:a16="http://schemas.microsoft.com/office/drawing/2014/main" id="{9F67825C-4447-196F-2417-07BAE956A712}"/>
              </a:ext>
            </a:extLst>
          </p:cNvPr>
          <p:cNvSpPr>
            <a:spLocks noGrp="1"/>
          </p:cNvSpPr>
          <p:nvPr>
            <p:ph type="body" sz="quarter" idx="84" hasCustomPrompt="1"/>
          </p:nvPr>
        </p:nvSpPr>
        <p:spPr>
          <a:xfrm>
            <a:off x="8128577" y="1871395"/>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28" name="Marcador de texto 16">
            <a:extLst>
              <a:ext uri="{FF2B5EF4-FFF2-40B4-BE49-F238E27FC236}">
                <a16:creationId xmlns:a16="http://schemas.microsoft.com/office/drawing/2014/main" id="{4C12052F-4705-A235-203E-B5A30D0621D6}"/>
              </a:ext>
            </a:extLst>
          </p:cNvPr>
          <p:cNvSpPr>
            <a:spLocks noGrp="1"/>
          </p:cNvSpPr>
          <p:nvPr>
            <p:ph type="body" sz="quarter" idx="85" hasCustomPrompt="1"/>
          </p:nvPr>
        </p:nvSpPr>
        <p:spPr>
          <a:xfrm>
            <a:off x="8320652" y="1871395"/>
            <a:ext cx="324895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5" name="Platshållare för text 8">
            <a:extLst>
              <a:ext uri="{FF2B5EF4-FFF2-40B4-BE49-F238E27FC236}">
                <a16:creationId xmlns:a16="http://schemas.microsoft.com/office/drawing/2014/main" id="{AA5F6604-C58E-BD14-4FCB-D8C3B694FE00}"/>
              </a:ext>
            </a:extLst>
          </p:cNvPr>
          <p:cNvSpPr>
            <a:spLocks noGrp="1"/>
          </p:cNvSpPr>
          <p:nvPr>
            <p:ph type="body" sz="quarter" idx="86"/>
          </p:nvPr>
        </p:nvSpPr>
        <p:spPr>
          <a:xfrm>
            <a:off x="8320652" y="2669063"/>
            <a:ext cx="3248955"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39" name="Platshållare för text 9">
            <a:extLst>
              <a:ext uri="{FF2B5EF4-FFF2-40B4-BE49-F238E27FC236}">
                <a16:creationId xmlns:a16="http://schemas.microsoft.com/office/drawing/2014/main" id="{32619D02-2039-0744-403A-63AA1A75BA05}"/>
              </a:ext>
            </a:extLst>
          </p:cNvPr>
          <p:cNvSpPr>
            <a:spLocks noGrp="1"/>
          </p:cNvSpPr>
          <p:nvPr>
            <p:ph type="body" sz="quarter" idx="87" hasCustomPrompt="1"/>
          </p:nvPr>
        </p:nvSpPr>
        <p:spPr>
          <a:xfrm>
            <a:off x="430317" y="3976723"/>
            <a:ext cx="3625299" cy="399682"/>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40" name="Marcador de texto 16">
            <a:extLst>
              <a:ext uri="{FF2B5EF4-FFF2-40B4-BE49-F238E27FC236}">
                <a16:creationId xmlns:a16="http://schemas.microsoft.com/office/drawing/2014/main" id="{6C74CC6D-BBC1-8D96-DA98-DE746A191AD6}"/>
              </a:ext>
            </a:extLst>
          </p:cNvPr>
          <p:cNvSpPr>
            <a:spLocks noGrp="1"/>
          </p:cNvSpPr>
          <p:nvPr>
            <p:ph type="body" sz="quarter" idx="88" hasCustomPrompt="1"/>
          </p:nvPr>
        </p:nvSpPr>
        <p:spPr>
          <a:xfrm>
            <a:off x="622393" y="4073582"/>
            <a:ext cx="3220301" cy="213237"/>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1" name="Platshållare för text 23">
            <a:extLst>
              <a:ext uri="{FF2B5EF4-FFF2-40B4-BE49-F238E27FC236}">
                <a16:creationId xmlns:a16="http://schemas.microsoft.com/office/drawing/2014/main" id="{4F2991B0-796D-9FFA-ED28-B66B8D00390C}"/>
              </a:ext>
            </a:extLst>
          </p:cNvPr>
          <p:cNvSpPr>
            <a:spLocks noGrp="1"/>
          </p:cNvSpPr>
          <p:nvPr>
            <p:ph type="body" sz="quarter" idx="89" hasCustomPrompt="1"/>
          </p:nvPr>
        </p:nvSpPr>
        <p:spPr>
          <a:xfrm>
            <a:off x="428112" y="4431938"/>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42" name="Platshållare för text 26">
            <a:extLst>
              <a:ext uri="{FF2B5EF4-FFF2-40B4-BE49-F238E27FC236}">
                <a16:creationId xmlns:a16="http://schemas.microsoft.com/office/drawing/2014/main" id="{37D16EE2-4243-AC23-C2E6-59A5ACE69972}"/>
              </a:ext>
            </a:extLst>
          </p:cNvPr>
          <p:cNvSpPr>
            <a:spLocks noGrp="1"/>
          </p:cNvSpPr>
          <p:nvPr>
            <p:ph type="body" sz="quarter" idx="90" hasCustomPrompt="1"/>
          </p:nvPr>
        </p:nvSpPr>
        <p:spPr>
          <a:xfrm>
            <a:off x="430318" y="4478671"/>
            <a:ext cx="3604451"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43" name="Marcador de texto 16">
            <a:extLst>
              <a:ext uri="{FF2B5EF4-FFF2-40B4-BE49-F238E27FC236}">
                <a16:creationId xmlns:a16="http://schemas.microsoft.com/office/drawing/2014/main" id="{BACB4B36-F214-E457-4D9E-A20A818221D3}"/>
              </a:ext>
            </a:extLst>
          </p:cNvPr>
          <p:cNvSpPr>
            <a:spLocks noGrp="1"/>
          </p:cNvSpPr>
          <p:nvPr>
            <p:ph type="body" sz="quarter" idx="91" hasCustomPrompt="1"/>
          </p:nvPr>
        </p:nvSpPr>
        <p:spPr>
          <a:xfrm>
            <a:off x="622393" y="4478671"/>
            <a:ext cx="3220301"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44" name="Platshållare för text 8">
            <a:extLst>
              <a:ext uri="{FF2B5EF4-FFF2-40B4-BE49-F238E27FC236}">
                <a16:creationId xmlns:a16="http://schemas.microsoft.com/office/drawing/2014/main" id="{E1568667-6E82-56A8-2143-36904040BDF1}"/>
              </a:ext>
            </a:extLst>
          </p:cNvPr>
          <p:cNvSpPr>
            <a:spLocks noGrp="1"/>
          </p:cNvSpPr>
          <p:nvPr>
            <p:ph type="body" sz="quarter" idx="92"/>
          </p:nvPr>
        </p:nvSpPr>
        <p:spPr>
          <a:xfrm>
            <a:off x="622393" y="5276339"/>
            <a:ext cx="3220301"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45" name="Platshållare för text 9">
            <a:extLst>
              <a:ext uri="{FF2B5EF4-FFF2-40B4-BE49-F238E27FC236}">
                <a16:creationId xmlns:a16="http://schemas.microsoft.com/office/drawing/2014/main" id="{8E6F5201-3AD4-0F56-D699-15922EC26301}"/>
              </a:ext>
            </a:extLst>
          </p:cNvPr>
          <p:cNvSpPr>
            <a:spLocks noGrp="1"/>
          </p:cNvSpPr>
          <p:nvPr>
            <p:ph type="body" sz="quarter" idx="93" hasCustomPrompt="1"/>
          </p:nvPr>
        </p:nvSpPr>
        <p:spPr>
          <a:xfrm>
            <a:off x="4285625" y="3976723"/>
            <a:ext cx="3625299" cy="399682"/>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46" name="Marcador de texto 16">
            <a:extLst>
              <a:ext uri="{FF2B5EF4-FFF2-40B4-BE49-F238E27FC236}">
                <a16:creationId xmlns:a16="http://schemas.microsoft.com/office/drawing/2014/main" id="{007A33B0-1A88-87C0-7F81-09A8F0FE4395}"/>
              </a:ext>
            </a:extLst>
          </p:cNvPr>
          <p:cNvSpPr>
            <a:spLocks noGrp="1"/>
          </p:cNvSpPr>
          <p:nvPr>
            <p:ph type="body" sz="quarter" idx="94" hasCustomPrompt="1"/>
          </p:nvPr>
        </p:nvSpPr>
        <p:spPr>
          <a:xfrm>
            <a:off x="4477701" y="4073582"/>
            <a:ext cx="3207944" cy="21856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47" name="Platshållare för text 23">
            <a:extLst>
              <a:ext uri="{FF2B5EF4-FFF2-40B4-BE49-F238E27FC236}">
                <a16:creationId xmlns:a16="http://schemas.microsoft.com/office/drawing/2014/main" id="{FDC3C23E-90FC-F8F1-62D8-61C253C29C86}"/>
              </a:ext>
            </a:extLst>
          </p:cNvPr>
          <p:cNvSpPr>
            <a:spLocks noGrp="1"/>
          </p:cNvSpPr>
          <p:nvPr>
            <p:ph type="body" sz="quarter" idx="95" hasCustomPrompt="1"/>
          </p:nvPr>
        </p:nvSpPr>
        <p:spPr>
          <a:xfrm>
            <a:off x="4283420" y="4431938"/>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48" name="Platshållare för text 26">
            <a:extLst>
              <a:ext uri="{FF2B5EF4-FFF2-40B4-BE49-F238E27FC236}">
                <a16:creationId xmlns:a16="http://schemas.microsoft.com/office/drawing/2014/main" id="{D26DAEB3-C00E-E4BE-AA61-82EF3E50732E}"/>
              </a:ext>
            </a:extLst>
          </p:cNvPr>
          <p:cNvSpPr>
            <a:spLocks noGrp="1"/>
          </p:cNvSpPr>
          <p:nvPr>
            <p:ph type="body" sz="quarter" idx="96" hasCustomPrompt="1"/>
          </p:nvPr>
        </p:nvSpPr>
        <p:spPr>
          <a:xfrm>
            <a:off x="4285626" y="4478671"/>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49" name="Marcador de texto 16">
            <a:extLst>
              <a:ext uri="{FF2B5EF4-FFF2-40B4-BE49-F238E27FC236}">
                <a16:creationId xmlns:a16="http://schemas.microsoft.com/office/drawing/2014/main" id="{837B1AC1-4C6F-A5D5-76DB-9901552AED96}"/>
              </a:ext>
            </a:extLst>
          </p:cNvPr>
          <p:cNvSpPr>
            <a:spLocks noGrp="1"/>
          </p:cNvSpPr>
          <p:nvPr>
            <p:ph type="body" sz="quarter" idx="97" hasCustomPrompt="1"/>
          </p:nvPr>
        </p:nvSpPr>
        <p:spPr>
          <a:xfrm>
            <a:off x="4477701" y="4478671"/>
            <a:ext cx="3207944"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2" name="Platshållare för text 8">
            <a:extLst>
              <a:ext uri="{FF2B5EF4-FFF2-40B4-BE49-F238E27FC236}">
                <a16:creationId xmlns:a16="http://schemas.microsoft.com/office/drawing/2014/main" id="{AF2549A8-A5A3-891F-9C7D-6B35BD20A567}"/>
              </a:ext>
            </a:extLst>
          </p:cNvPr>
          <p:cNvSpPr>
            <a:spLocks noGrp="1"/>
          </p:cNvSpPr>
          <p:nvPr>
            <p:ph type="body" sz="quarter" idx="98"/>
          </p:nvPr>
        </p:nvSpPr>
        <p:spPr>
          <a:xfrm>
            <a:off x="4477701" y="5276339"/>
            <a:ext cx="3207944"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53" name="Platshållare för text 9">
            <a:extLst>
              <a:ext uri="{FF2B5EF4-FFF2-40B4-BE49-F238E27FC236}">
                <a16:creationId xmlns:a16="http://schemas.microsoft.com/office/drawing/2014/main" id="{FD9B82E4-2BCC-29F8-D9B7-EBF355BC0CE9}"/>
              </a:ext>
            </a:extLst>
          </p:cNvPr>
          <p:cNvSpPr>
            <a:spLocks noGrp="1"/>
          </p:cNvSpPr>
          <p:nvPr>
            <p:ph type="body" sz="quarter" idx="99" hasCustomPrompt="1"/>
          </p:nvPr>
        </p:nvSpPr>
        <p:spPr>
          <a:xfrm>
            <a:off x="8128576" y="3976723"/>
            <a:ext cx="3625299" cy="399682"/>
          </a:xfrm>
          <a:prstGeom prst="roundRect">
            <a:avLst/>
          </a:prstGeom>
          <a:solidFill>
            <a:schemeClr val="accent1"/>
          </a:solidFill>
        </p:spPr>
        <p:txBody>
          <a:bodyPr wrap="square">
            <a:noAutofit/>
          </a:bodyPr>
          <a:lstStyle>
            <a:lvl1pPr>
              <a:defRPr b="0" i="0">
                <a:cs typeface="Poppins" pitchFamily="2" charset="77"/>
              </a:defRPr>
            </a:lvl1pPr>
          </a:lstStyle>
          <a:p>
            <a:pPr lvl="0"/>
            <a:r>
              <a:rPr lang="en-US" dirty="0"/>
              <a:t> </a:t>
            </a:r>
          </a:p>
        </p:txBody>
      </p:sp>
      <p:sp>
        <p:nvSpPr>
          <p:cNvPr id="54" name="Marcador de texto 16">
            <a:extLst>
              <a:ext uri="{FF2B5EF4-FFF2-40B4-BE49-F238E27FC236}">
                <a16:creationId xmlns:a16="http://schemas.microsoft.com/office/drawing/2014/main" id="{69C99908-1A3B-4F1A-DBD7-98400412063C}"/>
              </a:ext>
            </a:extLst>
          </p:cNvPr>
          <p:cNvSpPr>
            <a:spLocks noGrp="1"/>
          </p:cNvSpPr>
          <p:nvPr>
            <p:ph type="body" sz="quarter" idx="100" hasCustomPrompt="1"/>
          </p:nvPr>
        </p:nvSpPr>
        <p:spPr>
          <a:xfrm>
            <a:off x="8320652" y="4073582"/>
            <a:ext cx="3248955" cy="218562"/>
          </a:xfrm>
        </p:spPr>
        <p:txBody>
          <a:bodyPr anchor="ctr"/>
          <a:lstStyle>
            <a:lvl1pPr algn="l">
              <a:lnSpc>
                <a:spcPct val="100000"/>
              </a:lnSpc>
              <a:defRPr sz="1100" b="1" i="0">
                <a:solidFill>
                  <a:schemeClr val="bg1"/>
                </a:solidFill>
                <a:latin typeface="Poppins SemiBold" pitchFamily="2" charset="77"/>
                <a:cs typeface="Poppins SemiBold"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a:t>
            </a:r>
          </a:p>
        </p:txBody>
      </p:sp>
      <p:sp>
        <p:nvSpPr>
          <p:cNvPr id="55" name="Platshållare för text 23">
            <a:extLst>
              <a:ext uri="{FF2B5EF4-FFF2-40B4-BE49-F238E27FC236}">
                <a16:creationId xmlns:a16="http://schemas.microsoft.com/office/drawing/2014/main" id="{552A5FE8-8275-2C82-1ABC-F05388B8BA31}"/>
              </a:ext>
            </a:extLst>
          </p:cNvPr>
          <p:cNvSpPr>
            <a:spLocks noGrp="1"/>
          </p:cNvSpPr>
          <p:nvPr>
            <p:ph type="body" sz="quarter" idx="101" hasCustomPrompt="1"/>
          </p:nvPr>
        </p:nvSpPr>
        <p:spPr>
          <a:xfrm>
            <a:off x="8126371" y="4431938"/>
            <a:ext cx="3622698" cy="699285"/>
          </a:xfrm>
          <a:prstGeom prst="round2SameRect">
            <a:avLst/>
          </a:prstGeom>
          <a:solidFill>
            <a:schemeClr val="bg1"/>
          </a:solidFill>
        </p:spPr>
        <p:txBody>
          <a:bodyPr wrap="square">
            <a:noAutofit/>
          </a:bodyPr>
          <a:lstStyle>
            <a:lvl1pPr>
              <a:defRPr b="0" i="0">
                <a:cs typeface="Poppins" pitchFamily="2" charset="77"/>
              </a:defRPr>
            </a:lvl1pPr>
          </a:lstStyle>
          <a:p>
            <a:pPr lvl="0"/>
            <a:r>
              <a:rPr lang="en-US" dirty="0"/>
              <a:t> </a:t>
            </a:r>
          </a:p>
        </p:txBody>
      </p:sp>
      <p:sp>
        <p:nvSpPr>
          <p:cNvPr id="56" name="Platshållare för text 26">
            <a:extLst>
              <a:ext uri="{FF2B5EF4-FFF2-40B4-BE49-F238E27FC236}">
                <a16:creationId xmlns:a16="http://schemas.microsoft.com/office/drawing/2014/main" id="{A2417FB0-60A7-D7F7-12CD-EF032D278123}"/>
              </a:ext>
            </a:extLst>
          </p:cNvPr>
          <p:cNvSpPr>
            <a:spLocks noGrp="1"/>
          </p:cNvSpPr>
          <p:nvPr>
            <p:ph type="body" sz="quarter" idx="102" hasCustomPrompt="1"/>
          </p:nvPr>
        </p:nvSpPr>
        <p:spPr>
          <a:xfrm>
            <a:off x="8128577" y="4478671"/>
            <a:ext cx="3606657" cy="1909776"/>
          </a:xfrm>
          <a:prstGeom prst="roundRect">
            <a:avLst/>
          </a:prstGeom>
          <a:noFill/>
          <a:ln>
            <a:solidFill>
              <a:schemeClr val="bg1"/>
            </a:solidFill>
          </a:ln>
        </p:spPr>
        <p:txBody>
          <a:bodyPr wrap="square">
            <a:noAutofit/>
          </a:bodyPr>
          <a:lstStyle>
            <a:lvl1pPr>
              <a:defRPr b="0" i="0">
                <a:cs typeface="Poppins" pitchFamily="2" charset="77"/>
              </a:defRPr>
            </a:lvl1pPr>
          </a:lstStyle>
          <a:p>
            <a:pPr lvl="0"/>
            <a:r>
              <a:rPr lang="en-US" dirty="0"/>
              <a:t> </a:t>
            </a:r>
          </a:p>
        </p:txBody>
      </p:sp>
      <p:sp>
        <p:nvSpPr>
          <p:cNvPr id="57" name="Marcador de texto 16">
            <a:extLst>
              <a:ext uri="{FF2B5EF4-FFF2-40B4-BE49-F238E27FC236}">
                <a16:creationId xmlns:a16="http://schemas.microsoft.com/office/drawing/2014/main" id="{A668E773-CEE0-CF15-4086-7AA3F68297AF}"/>
              </a:ext>
            </a:extLst>
          </p:cNvPr>
          <p:cNvSpPr>
            <a:spLocks noGrp="1"/>
          </p:cNvSpPr>
          <p:nvPr>
            <p:ph type="body" sz="quarter" idx="103" hasCustomPrompt="1"/>
          </p:nvPr>
        </p:nvSpPr>
        <p:spPr>
          <a:xfrm>
            <a:off x="8320652" y="4478671"/>
            <a:ext cx="3248955" cy="590767"/>
          </a:xfrm>
        </p:spPr>
        <p:txBody>
          <a:bodyPr anchor="ctr"/>
          <a:lstStyle>
            <a:lvl1pPr algn="l">
              <a:lnSpc>
                <a:spcPct val="110000"/>
              </a:lnSpc>
              <a:defRPr sz="1100" b="0" i="0">
                <a:solidFill>
                  <a:schemeClr val="tx1"/>
                </a:solidFill>
                <a:latin typeface="Poppins Medium" pitchFamily="2" charset="77"/>
                <a:cs typeface="Poppins Medium"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8" name="Platshållare för text 8">
            <a:extLst>
              <a:ext uri="{FF2B5EF4-FFF2-40B4-BE49-F238E27FC236}">
                <a16:creationId xmlns:a16="http://schemas.microsoft.com/office/drawing/2014/main" id="{59AB984B-7D3B-CFFD-0157-09BF5E96E580}"/>
              </a:ext>
            </a:extLst>
          </p:cNvPr>
          <p:cNvSpPr>
            <a:spLocks noGrp="1"/>
          </p:cNvSpPr>
          <p:nvPr>
            <p:ph type="body" sz="quarter" idx="104"/>
          </p:nvPr>
        </p:nvSpPr>
        <p:spPr>
          <a:xfrm>
            <a:off x="8320652" y="5276339"/>
            <a:ext cx="3248955" cy="945231"/>
          </a:xfrm>
        </p:spPr>
        <p:txBody>
          <a:bodyPr/>
          <a:lstStyle>
            <a:lvl1pPr marL="171450" indent="-171450">
              <a:buClr>
                <a:schemeClr val="accent1"/>
              </a:buClr>
              <a:buFont typeface="Arial" panose="020B0604020202020204" pitchFamily="34" charset="0"/>
              <a:buChar char="•"/>
              <a:defRPr sz="1000" b="0" i="0">
                <a:latin typeface="Inter" panose="020B0502030000000004" pitchFamily="34" charset="0"/>
                <a:ea typeface="Inter" panose="020B0502030000000004" pitchFamily="34" charset="0"/>
                <a:cs typeface="Poppins" pitchFamily="2" charset="77"/>
              </a:defRPr>
            </a:lvl1pPr>
            <a:lvl2pPr marL="628650" indent="-171450">
              <a:buClr>
                <a:schemeClr val="accent1"/>
              </a:buClr>
              <a:buFont typeface="Arial" panose="020B0604020202020204" pitchFamily="34" charset="0"/>
              <a:buChar char="•"/>
              <a:defRPr sz="800" b="0" i="0">
                <a:latin typeface="Inter" panose="020B0502030000000004" pitchFamily="34" charset="0"/>
                <a:ea typeface="Inter" panose="020B0502030000000004" pitchFamily="34" charset="0"/>
                <a:cs typeface="Poppins" pitchFamily="2" charset="77"/>
              </a:defRPr>
            </a:lvl2pPr>
            <a:lvl3pPr marL="10858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3pPr>
            <a:lvl4pPr marL="15430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4pPr>
            <a:lvl5pPr marL="2000250" indent="-171450">
              <a:buClr>
                <a:schemeClr val="accent1"/>
              </a:buClr>
              <a:buFont typeface="Arial" panose="020B0604020202020204" pitchFamily="34" charset="0"/>
              <a:buChar char="•"/>
              <a:defRPr sz="600" b="0" i="0">
                <a:latin typeface="Inter" panose="020B0502030000000004" pitchFamily="34" charset="0"/>
                <a:ea typeface="Inter" panose="020B0502030000000004" pitchFamily="34" charset="0"/>
              </a:defRPr>
            </a:lvl5pPr>
          </a:lstStyle>
          <a:p>
            <a:pPr lvl="0"/>
            <a:r>
              <a:rPr lang="sv-SE"/>
              <a:t>Klicka här för att ändra format på bakgrundstexten</a:t>
            </a:r>
          </a:p>
          <a:p>
            <a:pPr lvl="1"/>
            <a:r>
              <a:rPr lang="sv-SE"/>
              <a:t>Nivå två</a:t>
            </a:r>
          </a:p>
        </p:txBody>
      </p:sp>
      <p:sp>
        <p:nvSpPr>
          <p:cNvPr id="59" name="Título 6">
            <a:extLst>
              <a:ext uri="{FF2B5EF4-FFF2-40B4-BE49-F238E27FC236}">
                <a16:creationId xmlns:a16="http://schemas.microsoft.com/office/drawing/2014/main" id="{3A9FF849-8684-E4B8-6BD7-3C32A0207B93}"/>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Focus points</a:t>
            </a:r>
          </a:p>
        </p:txBody>
      </p:sp>
    </p:spTree>
    <p:extLst>
      <p:ext uri="{BB962C8B-B14F-4D97-AF65-F5344CB8AC3E}">
        <p14:creationId xmlns:p14="http://schemas.microsoft.com/office/powerpoint/2010/main" val="355894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0 checklist numbers 1">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15" name="Marcador de texto 2">
            <a:extLst>
              <a:ext uri="{FF2B5EF4-FFF2-40B4-BE49-F238E27FC236}">
                <a16:creationId xmlns:a16="http://schemas.microsoft.com/office/drawing/2014/main" id="{2ABD0D0B-29BD-CBB1-8BD2-30550FFF378C}"/>
              </a:ext>
            </a:extLst>
          </p:cNvPr>
          <p:cNvSpPr>
            <a:spLocks noGrp="1"/>
          </p:cNvSpPr>
          <p:nvPr>
            <p:ph idx="1" hasCustomPrompt="1"/>
          </p:nvPr>
        </p:nvSpPr>
        <p:spPr>
          <a:xfrm>
            <a:off x="3369100" y="1516850"/>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one</a:t>
            </a:r>
          </a:p>
        </p:txBody>
      </p:sp>
      <p:sp>
        <p:nvSpPr>
          <p:cNvPr id="18" name="Marcador de texto 2">
            <a:extLst>
              <a:ext uri="{FF2B5EF4-FFF2-40B4-BE49-F238E27FC236}">
                <a16:creationId xmlns:a16="http://schemas.microsoft.com/office/drawing/2014/main" id="{C05BA172-964C-EE23-E150-E98A2FB93972}"/>
              </a:ext>
            </a:extLst>
          </p:cNvPr>
          <p:cNvSpPr>
            <a:spLocks noGrp="1"/>
          </p:cNvSpPr>
          <p:nvPr>
            <p:ph idx="10" hasCustomPrompt="1"/>
          </p:nvPr>
        </p:nvSpPr>
        <p:spPr>
          <a:xfrm>
            <a:off x="3369100" y="2005866"/>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two</a:t>
            </a:r>
          </a:p>
        </p:txBody>
      </p:sp>
      <p:sp>
        <p:nvSpPr>
          <p:cNvPr id="20" name="Marcador de texto 2">
            <a:extLst>
              <a:ext uri="{FF2B5EF4-FFF2-40B4-BE49-F238E27FC236}">
                <a16:creationId xmlns:a16="http://schemas.microsoft.com/office/drawing/2014/main" id="{27194C92-B328-E6E9-DCBA-A033A17DC2A9}"/>
              </a:ext>
            </a:extLst>
          </p:cNvPr>
          <p:cNvSpPr>
            <a:spLocks noGrp="1"/>
          </p:cNvSpPr>
          <p:nvPr>
            <p:ph idx="12" hasCustomPrompt="1"/>
          </p:nvPr>
        </p:nvSpPr>
        <p:spPr>
          <a:xfrm>
            <a:off x="3369100" y="2983898"/>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four</a:t>
            </a:r>
          </a:p>
        </p:txBody>
      </p:sp>
      <p:sp>
        <p:nvSpPr>
          <p:cNvPr id="22" name="Marcador de texto 2">
            <a:extLst>
              <a:ext uri="{FF2B5EF4-FFF2-40B4-BE49-F238E27FC236}">
                <a16:creationId xmlns:a16="http://schemas.microsoft.com/office/drawing/2014/main" id="{C1B23E67-D86B-0B54-B3FF-7986728D62DD}"/>
              </a:ext>
            </a:extLst>
          </p:cNvPr>
          <p:cNvSpPr>
            <a:spLocks noGrp="1"/>
          </p:cNvSpPr>
          <p:nvPr>
            <p:ph idx="14" hasCustomPrompt="1"/>
          </p:nvPr>
        </p:nvSpPr>
        <p:spPr>
          <a:xfrm>
            <a:off x="3369100" y="3961930"/>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six</a:t>
            </a:r>
          </a:p>
        </p:txBody>
      </p:sp>
      <p:sp>
        <p:nvSpPr>
          <p:cNvPr id="24" name="Marcador de texto 2">
            <a:extLst>
              <a:ext uri="{FF2B5EF4-FFF2-40B4-BE49-F238E27FC236}">
                <a16:creationId xmlns:a16="http://schemas.microsoft.com/office/drawing/2014/main" id="{0CCC3DD3-9599-730F-273C-2593413A23EF}"/>
              </a:ext>
            </a:extLst>
          </p:cNvPr>
          <p:cNvSpPr>
            <a:spLocks noGrp="1"/>
          </p:cNvSpPr>
          <p:nvPr>
            <p:ph idx="16" hasCustomPrompt="1"/>
          </p:nvPr>
        </p:nvSpPr>
        <p:spPr>
          <a:xfrm>
            <a:off x="3369100" y="4939962"/>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eight</a:t>
            </a:r>
          </a:p>
        </p:txBody>
      </p:sp>
      <p:sp>
        <p:nvSpPr>
          <p:cNvPr id="26" name="Marcador de texto 2">
            <a:extLst>
              <a:ext uri="{FF2B5EF4-FFF2-40B4-BE49-F238E27FC236}">
                <a16:creationId xmlns:a16="http://schemas.microsoft.com/office/drawing/2014/main" id="{B2484BE3-CA86-9485-F9FC-97FCB60298F0}"/>
              </a:ext>
            </a:extLst>
          </p:cNvPr>
          <p:cNvSpPr>
            <a:spLocks noGrp="1"/>
          </p:cNvSpPr>
          <p:nvPr>
            <p:ph idx="18" hasCustomPrompt="1"/>
          </p:nvPr>
        </p:nvSpPr>
        <p:spPr>
          <a:xfrm>
            <a:off x="6494854" y="1489742"/>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27" name="Marcador de texto 2">
            <a:extLst>
              <a:ext uri="{FF2B5EF4-FFF2-40B4-BE49-F238E27FC236}">
                <a16:creationId xmlns:a16="http://schemas.microsoft.com/office/drawing/2014/main" id="{F240BB88-F7A1-86ED-04D8-6EC1757F20EC}"/>
              </a:ext>
            </a:extLst>
          </p:cNvPr>
          <p:cNvSpPr>
            <a:spLocks noGrp="1"/>
          </p:cNvSpPr>
          <p:nvPr>
            <p:ph idx="19" hasCustomPrompt="1"/>
          </p:nvPr>
        </p:nvSpPr>
        <p:spPr>
          <a:xfrm>
            <a:off x="6494854" y="1978629"/>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28" name="Marcador de texto 2">
            <a:extLst>
              <a:ext uri="{FF2B5EF4-FFF2-40B4-BE49-F238E27FC236}">
                <a16:creationId xmlns:a16="http://schemas.microsoft.com/office/drawing/2014/main" id="{8AE2A48F-E66F-86DD-0C65-DA3E91383ABA}"/>
              </a:ext>
            </a:extLst>
          </p:cNvPr>
          <p:cNvSpPr>
            <a:spLocks noGrp="1"/>
          </p:cNvSpPr>
          <p:nvPr>
            <p:ph idx="20" hasCustomPrompt="1"/>
          </p:nvPr>
        </p:nvSpPr>
        <p:spPr>
          <a:xfrm>
            <a:off x="6494854" y="2467516"/>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29" name="Marcador de texto 2">
            <a:extLst>
              <a:ext uri="{FF2B5EF4-FFF2-40B4-BE49-F238E27FC236}">
                <a16:creationId xmlns:a16="http://schemas.microsoft.com/office/drawing/2014/main" id="{D30E12CE-9887-0531-897F-08BC4A78C701}"/>
              </a:ext>
            </a:extLst>
          </p:cNvPr>
          <p:cNvSpPr>
            <a:spLocks noGrp="1"/>
          </p:cNvSpPr>
          <p:nvPr>
            <p:ph idx="21" hasCustomPrompt="1"/>
          </p:nvPr>
        </p:nvSpPr>
        <p:spPr>
          <a:xfrm>
            <a:off x="6494854" y="2956403"/>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30" name="Marcador de texto 2">
            <a:extLst>
              <a:ext uri="{FF2B5EF4-FFF2-40B4-BE49-F238E27FC236}">
                <a16:creationId xmlns:a16="http://schemas.microsoft.com/office/drawing/2014/main" id="{B7BFB95B-590E-1FE2-674C-56FA9D908CCD}"/>
              </a:ext>
            </a:extLst>
          </p:cNvPr>
          <p:cNvSpPr>
            <a:spLocks noGrp="1"/>
          </p:cNvSpPr>
          <p:nvPr>
            <p:ph idx="22" hasCustomPrompt="1"/>
          </p:nvPr>
        </p:nvSpPr>
        <p:spPr>
          <a:xfrm>
            <a:off x="6494854" y="3445290"/>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31" name="Marcador de texto 2">
            <a:extLst>
              <a:ext uri="{FF2B5EF4-FFF2-40B4-BE49-F238E27FC236}">
                <a16:creationId xmlns:a16="http://schemas.microsoft.com/office/drawing/2014/main" id="{57A1C8E3-BEE8-8FA2-E0E6-594AF94F3518}"/>
              </a:ext>
            </a:extLst>
          </p:cNvPr>
          <p:cNvSpPr>
            <a:spLocks noGrp="1"/>
          </p:cNvSpPr>
          <p:nvPr>
            <p:ph idx="23" hasCustomPrompt="1"/>
          </p:nvPr>
        </p:nvSpPr>
        <p:spPr>
          <a:xfrm>
            <a:off x="6494854" y="3934177"/>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32" name="Marcador de texto 2">
            <a:extLst>
              <a:ext uri="{FF2B5EF4-FFF2-40B4-BE49-F238E27FC236}">
                <a16:creationId xmlns:a16="http://schemas.microsoft.com/office/drawing/2014/main" id="{C63BB4BD-1351-618F-B555-4B1C365929D3}"/>
              </a:ext>
            </a:extLst>
          </p:cNvPr>
          <p:cNvSpPr>
            <a:spLocks noGrp="1"/>
          </p:cNvSpPr>
          <p:nvPr>
            <p:ph idx="24" hasCustomPrompt="1"/>
          </p:nvPr>
        </p:nvSpPr>
        <p:spPr>
          <a:xfrm>
            <a:off x="6494854" y="4423064"/>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33" name="Marcador de texto 2">
            <a:extLst>
              <a:ext uri="{FF2B5EF4-FFF2-40B4-BE49-F238E27FC236}">
                <a16:creationId xmlns:a16="http://schemas.microsoft.com/office/drawing/2014/main" id="{73CD2CC9-50F4-F03A-7731-41F9816709A5}"/>
              </a:ext>
            </a:extLst>
          </p:cNvPr>
          <p:cNvSpPr>
            <a:spLocks noGrp="1"/>
          </p:cNvSpPr>
          <p:nvPr>
            <p:ph idx="25" hasCustomPrompt="1"/>
          </p:nvPr>
        </p:nvSpPr>
        <p:spPr>
          <a:xfrm>
            <a:off x="6494854" y="4911951"/>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34" name="Marcador de texto 2">
            <a:extLst>
              <a:ext uri="{FF2B5EF4-FFF2-40B4-BE49-F238E27FC236}">
                <a16:creationId xmlns:a16="http://schemas.microsoft.com/office/drawing/2014/main" id="{02D5A807-D5DB-8461-7A40-DFEF90EB4B99}"/>
              </a:ext>
            </a:extLst>
          </p:cNvPr>
          <p:cNvSpPr>
            <a:spLocks noGrp="1"/>
          </p:cNvSpPr>
          <p:nvPr>
            <p:ph idx="26" hasCustomPrompt="1"/>
          </p:nvPr>
        </p:nvSpPr>
        <p:spPr>
          <a:xfrm>
            <a:off x="6494854" y="5400839"/>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cxnSp>
        <p:nvCxnSpPr>
          <p:cNvPr id="36" name="Rak 35">
            <a:extLst>
              <a:ext uri="{FF2B5EF4-FFF2-40B4-BE49-F238E27FC236}">
                <a16:creationId xmlns:a16="http://schemas.microsoft.com/office/drawing/2014/main" id="{FDBF1A0E-C353-52A9-32D2-34D52B0B16C9}"/>
              </a:ext>
            </a:extLst>
          </p:cNvPr>
          <p:cNvCxnSpPr>
            <a:cxnSpLocks/>
          </p:cNvCxnSpPr>
          <p:nvPr userDrawn="1"/>
        </p:nvCxnSpPr>
        <p:spPr>
          <a:xfrm>
            <a:off x="6180221" y="1491965"/>
            <a:ext cx="0" cy="479829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37" name="Marcador de texto 2">
            <a:extLst>
              <a:ext uri="{FF2B5EF4-FFF2-40B4-BE49-F238E27FC236}">
                <a16:creationId xmlns:a16="http://schemas.microsoft.com/office/drawing/2014/main" id="{3042CBD6-28AA-A3DC-1F19-DC9534822333}"/>
              </a:ext>
            </a:extLst>
          </p:cNvPr>
          <p:cNvSpPr>
            <a:spLocks noGrp="1"/>
          </p:cNvSpPr>
          <p:nvPr>
            <p:ph idx="27" hasCustomPrompt="1"/>
          </p:nvPr>
        </p:nvSpPr>
        <p:spPr>
          <a:xfrm>
            <a:off x="2744880" y="1524623"/>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01</a:t>
            </a:r>
          </a:p>
        </p:txBody>
      </p:sp>
      <p:sp>
        <p:nvSpPr>
          <p:cNvPr id="38" name="Marcador de texto 2">
            <a:extLst>
              <a:ext uri="{FF2B5EF4-FFF2-40B4-BE49-F238E27FC236}">
                <a16:creationId xmlns:a16="http://schemas.microsoft.com/office/drawing/2014/main" id="{659DBA3C-9F23-91D8-7C36-E25769ABBD71}"/>
              </a:ext>
            </a:extLst>
          </p:cNvPr>
          <p:cNvSpPr>
            <a:spLocks noGrp="1"/>
          </p:cNvSpPr>
          <p:nvPr>
            <p:ph idx="28" hasCustomPrompt="1"/>
          </p:nvPr>
        </p:nvSpPr>
        <p:spPr>
          <a:xfrm>
            <a:off x="2744880" y="2014157"/>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02</a:t>
            </a:r>
          </a:p>
        </p:txBody>
      </p:sp>
      <p:sp>
        <p:nvSpPr>
          <p:cNvPr id="39" name="Marcador de texto 2">
            <a:extLst>
              <a:ext uri="{FF2B5EF4-FFF2-40B4-BE49-F238E27FC236}">
                <a16:creationId xmlns:a16="http://schemas.microsoft.com/office/drawing/2014/main" id="{4493B346-DCA6-E33E-FE37-F90B0EE8FFA7}"/>
              </a:ext>
            </a:extLst>
          </p:cNvPr>
          <p:cNvSpPr>
            <a:spLocks noGrp="1"/>
          </p:cNvSpPr>
          <p:nvPr>
            <p:ph idx="29" hasCustomPrompt="1"/>
          </p:nvPr>
        </p:nvSpPr>
        <p:spPr>
          <a:xfrm>
            <a:off x="2744880" y="2503691"/>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03</a:t>
            </a:r>
          </a:p>
        </p:txBody>
      </p:sp>
      <p:sp>
        <p:nvSpPr>
          <p:cNvPr id="40" name="Marcador de texto 2">
            <a:extLst>
              <a:ext uri="{FF2B5EF4-FFF2-40B4-BE49-F238E27FC236}">
                <a16:creationId xmlns:a16="http://schemas.microsoft.com/office/drawing/2014/main" id="{D8CE135D-16E5-1F06-28CA-694138B1253D}"/>
              </a:ext>
            </a:extLst>
          </p:cNvPr>
          <p:cNvSpPr>
            <a:spLocks noGrp="1"/>
          </p:cNvSpPr>
          <p:nvPr>
            <p:ph idx="30" hasCustomPrompt="1"/>
          </p:nvPr>
        </p:nvSpPr>
        <p:spPr>
          <a:xfrm>
            <a:off x="2744880" y="2993225"/>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04</a:t>
            </a:r>
          </a:p>
        </p:txBody>
      </p:sp>
      <p:sp>
        <p:nvSpPr>
          <p:cNvPr id="41" name="Marcador de texto 2">
            <a:extLst>
              <a:ext uri="{FF2B5EF4-FFF2-40B4-BE49-F238E27FC236}">
                <a16:creationId xmlns:a16="http://schemas.microsoft.com/office/drawing/2014/main" id="{D82C33CC-73C9-83FF-85A6-21935CFEC1E7}"/>
              </a:ext>
            </a:extLst>
          </p:cNvPr>
          <p:cNvSpPr>
            <a:spLocks noGrp="1"/>
          </p:cNvSpPr>
          <p:nvPr>
            <p:ph idx="31" hasCustomPrompt="1"/>
          </p:nvPr>
        </p:nvSpPr>
        <p:spPr>
          <a:xfrm>
            <a:off x="2744880" y="3482759"/>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05</a:t>
            </a:r>
          </a:p>
        </p:txBody>
      </p:sp>
      <p:sp>
        <p:nvSpPr>
          <p:cNvPr id="42" name="Marcador de texto 2">
            <a:extLst>
              <a:ext uri="{FF2B5EF4-FFF2-40B4-BE49-F238E27FC236}">
                <a16:creationId xmlns:a16="http://schemas.microsoft.com/office/drawing/2014/main" id="{1AEC866B-F07D-5855-6A9A-88D1A6C28CF6}"/>
              </a:ext>
            </a:extLst>
          </p:cNvPr>
          <p:cNvSpPr>
            <a:spLocks noGrp="1"/>
          </p:cNvSpPr>
          <p:nvPr>
            <p:ph idx="32" hasCustomPrompt="1"/>
          </p:nvPr>
        </p:nvSpPr>
        <p:spPr>
          <a:xfrm>
            <a:off x="2744880" y="3972293"/>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06</a:t>
            </a:r>
          </a:p>
        </p:txBody>
      </p:sp>
      <p:sp>
        <p:nvSpPr>
          <p:cNvPr id="43" name="Marcador de texto 2">
            <a:extLst>
              <a:ext uri="{FF2B5EF4-FFF2-40B4-BE49-F238E27FC236}">
                <a16:creationId xmlns:a16="http://schemas.microsoft.com/office/drawing/2014/main" id="{13D43740-C5FE-B5B2-62CA-8F1415E8A489}"/>
              </a:ext>
            </a:extLst>
          </p:cNvPr>
          <p:cNvSpPr>
            <a:spLocks noGrp="1"/>
          </p:cNvSpPr>
          <p:nvPr>
            <p:ph idx="33" hasCustomPrompt="1"/>
          </p:nvPr>
        </p:nvSpPr>
        <p:spPr>
          <a:xfrm>
            <a:off x="2744880" y="4461827"/>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07</a:t>
            </a:r>
          </a:p>
        </p:txBody>
      </p:sp>
      <p:sp>
        <p:nvSpPr>
          <p:cNvPr id="44" name="Marcador de texto 2">
            <a:extLst>
              <a:ext uri="{FF2B5EF4-FFF2-40B4-BE49-F238E27FC236}">
                <a16:creationId xmlns:a16="http://schemas.microsoft.com/office/drawing/2014/main" id="{D03ED076-F39A-582C-B30B-99E502F2193B}"/>
              </a:ext>
            </a:extLst>
          </p:cNvPr>
          <p:cNvSpPr>
            <a:spLocks noGrp="1"/>
          </p:cNvSpPr>
          <p:nvPr>
            <p:ph idx="34" hasCustomPrompt="1"/>
          </p:nvPr>
        </p:nvSpPr>
        <p:spPr>
          <a:xfrm>
            <a:off x="2744880" y="4951361"/>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08</a:t>
            </a:r>
          </a:p>
        </p:txBody>
      </p:sp>
      <p:sp>
        <p:nvSpPr>
          <p:cNvPr id="45" name="Marcador de texto 2">
            <a:extLst>
              <a:ext uri="{FF2B5EF4-FFF2-40B4-BE49-F238E27FC236}">
                <a16:creationId xmlns:a16="http://schemas.microsoft.com/office/drawing/2014/main" id="{A2A0EF5B-8D97-D436-6410-5C32BD972840}"/>
              </a:ext>
            </a:extLst>
          </p:cNvPr>
          <p:cNvSpPr>
            <a:spLocks noGrp="1"/>
          </p:cNvSpPr>
          <p:nvPr>
            <p:ph idx="35" hasCustomPrompt="1"/>
          </p:nvPr>
        </p:nvSpPr>
        <p:spPr>
          <a:xfrm>
            <a:off x="2744880" y="5440896"/>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09</a:t>
            </a:r>
          </a:p>
        </p:txBody>
      </p:sp>
      <p:sp>
        <p:nvSpPr>
          <p:cNvPr id="46" name="Título 6">
            <a:extLst>
              <a:ext uri="{FF2B5EF4-FFF2-40B4-BE49-F238E27FC236}">
                <a16:creationId xmlns:a16="http://schemas.microsoft.com/office/drawing/2014/main" id="{C881C15A-0606-401F-9778-C69C83CEC312}"/>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Checklist</a:t>
            </a:r>
          </a:p>
        </p:txBody>
      </p:sp>
      <p:sp>
        <p:nvSpPr>
          <p:cNvPr id="4" name="Marcador de texto 2">
            <a:extLst>
              <a:ext uri="{FF2B5EF4-FFF2-40B4-BE49-F238E27FC236}">
                <a16:creationId xmlns:a16="http://schemas.microsoft.com/office/drawing/2014/main" id="{8CE5D983-CC97-E3C4-8BFD-0383B39AEEEF}"/>
              </a:ext>
            </a:extLst>
          </p:cNvPr>
          <p:cNvSpPr>
            <a:spLocks noGrp="1"/>
          </p:cNvSpPr>
          <p:nvPr>
            <p:ph idx="37" hasCustomPrompt="1"/>
          </p:nvPr>
        </p:nvSpPr>
        <p:spPr>
          <a:xfrm>
            <a:off x="6494854" y="5895277"/>
            <a:ext cx="3241047" cy="38720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050" b="0" i="0">
                <a:solidFill>
                  <a:schemeClr val="tx2"/>
                </a:solidFill>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A short description of the listing. Room for one or two lines. </a:t>
            </a:r>
          </a:p>
        </p:txBody>
      </p:sp>
      <p:sp>
        <p:nvSpPr>
          <p:cNvPr id="5" name="Marcador de texto 2">
            <a:extLst>
              <a:ext uri="{FF2B5EF4-FFF2-40B4-BE49-F238E27FC236}">
                <a16:creationId xmlns:a16="http://schemas.microsoft.com/office/drawing/2014/main" id="{3ABDBE9B-C01F-E826-152B-3744DB542AF7}"/>
              </a:ext>
            </a:extLst>
          </p:cNvPr>
          <p:cNvSpPr>
            <a:spLocks noGrp="1"/>
          </p:cNvSpPr>
          <p:nvPr>
            <p:ph idx="38" hasCustomPrompt="1"/>
          </p:nvPr>
        </p:nvSpPr>
        <p:spPr>
          <a:xfrm>
            <a:off x="2744880" y="5935334"/>
            <a:ext cx="297711" cy="297712"/>
          </a:xfrm>
          <a:prstGeom prst="rect">
            <a:avLst/>
          </a:prstGeom>
          <a:solidFill>
            <a:schemeClr val="accent1"/>
          </a:solidFill>
        </p:spPr>
        <p:txBody>
          <a:bodyPr vert="horz" lIns="0" tIns="0" rIns="0" bIns="0" rtlCol="0" anchor="ctr">
            <a:noAutofit/>
          </a:bodyPr>
          <a:lstStyle>
            <a:lvl1pPr marL="0" indent="0" algn="ctr">
              <a:buFont typeface="Arial" panose="020B0604020202020204" pitchFamily="34" charset="0"/>
              <a:buNone/>
              <a:defRPr sz="1200" b="1" i="0">
                <a:solidFill>
                  <a:schemeClr val="bg1"/>
                </a:solidFill>
                <a:latin typeface="Poppins SemiBold" pitchFamily="2" charset="77"/>
                <a:cs typeface="Poppins SemiBold"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10</a:t>
            </a:r>
          </a:p>
        </p:txBody>
      </p:sp>
      <p:sp>
        <p:nvSpPr>
          <p:cNvPr id="7" name="Marcador de texto 2">
            <a:extLst>
              <a:ext uri="{FF2B5EF4-FFF2-40B4-BE49-F238E27FC236}">
                <a16:creationId xmlns:a16="http://schemas.microsoft.com/office/drawing/2014/main" id="{63D91157-AB14-7944-6CD5-C54F85D91BFE}"/>
              </a:ext>
            </a:extLst>
          </p:cNvPr>
          <p:cNvSpPr>
            <a:spLocks noGrp="1"/>
          </p:cNvSpPr>
          <p:nvPr>
            <p:ph idx="39" hasCustomPrompt="1"/>
          </p:nvPr>
        </p:nvSpPr>
        <p:spPr>
          <a:xfrm>
            <a:off x="3369100" y="2489960"/>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two</a:t>
            </a:r>
          </a:p>
        </p:txBody>
      </p:sp>
      <p:sp>
        <p:nvSpPr>
          <p:cNvPr id="8" name="Marcador de texto 2">
            <a:extLst>
              <a:ext uri="{FF2B5EF4-FFF2-40B4-BE49-F238E27FC236}">
                <a16:creationId xmlns:a16="http://schemas.microsoft.com/office/drawing/2014/main" id="{142E7168-13A9-7D9B-26BF-FF1FD87B9CE1}"/>
              </a:ext>
            </a:extLst>
          </p:cNvPr>
          <p:cNvSpPr>
            <a:spLocks noGrp="1"/>
          </p:cNvSpPr>
          <p:nvPr>
            <p:ph idx="40" hasCustomPrompt="1"/>
          </p:nvPr>
        </p:nvSpPr>
        <p:spPr>
          <a:xfrm>
            <a:off x="3369100" y="3467992"/>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two</a:t>
            </a:r>
          </a:p>
        </p:txBody>
      </p:sp>
      <p:sp>
        <p:nvSpPr>
          <p:cNvPr id="9" name="Marcador de texto 2">
            <a:extLst>
              <a:ext uri="{FF2B5EF4-FFF2-40B4-BE49-F238E27FC236}">
                <a16:creationId xmlns:a16="http://schemas.microsoft.com/office/drawing/2014/main" id="{D00C4267-54FB-809D-E7B7-5DA4DBC262C1}"/>
              </a:ext>
            </a:extLst>
          </p:cNvPr>
          <p:cNvSpPr>
            <a:spLocks noGrp="1"/>
          </p:cNvSpPr>
          <p:nvPr>
            <p:ph idx="41" hasCustomPrompt="1"/>
          </p:nvPr>
        </p:nvSpPr>
        <p:spPr>
          <a:xfrm>
            <a:off x="3369100" y="4455868"/>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two</a:t>
            </a:r>
          </a:p>
        </p:txBody>
      </p:sp>
      <p:sp>
        <p:nvSpPr>
          <p:cNvPr id="10" name="Marcador de texto 2">
            <a:extLst>
              <a:ext uri="{FF2B5EF4-FFF2-40B4-BE49-F238E27FC236}">
                <a16:creationId xmlns:a16="http://schemas.microsoft.com/office/drawing/2014/main" id="{3591497B-D957-BB8D-DB89-FC053D15845C}"/>
              </a:ext>
            </a:extLst>
          </p:cNvPr>
          <p:cNvSpPr>
            <a:spLocks noGrp="1"/>
          </p:cNvSpPr>
          <p:nvPr>
            <p:ph idx="42" hasCustomPrompt="1"/>
          </p:nvPr>
        </p:nvSpPr>
        <p:spPr>
          <a:xfrm>
            <a:off x="3369100" y="5424056"/>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two</a:t>
            </a:r>
          </a:p>
        </p:txBody>
      </p:sp>
      <p:sp>
        <p:nvSpPr>
          <p:cNvPr id="11" name="Marcador de texto 2">
            <a:extLst>
              <a:ext uri="{FF2B5EF4-FFF2-40B4-BE49-F238E27FC236}">
                <a16:creationId xmlns:a16="http://schemas.microsoft.com/office/drawing/2014/main" id="{93454353-1CE8-90FB-0754-DC83A1A153DD}"/>
              </a:ext>
            </a:extLst>
          </p:cNvPr>
          <p:cNvSpPr>
            <a:spLocks noGrp="1"/>
          </p:cNvSpPr>
          <p:nvPr>
            <p:ph idx="43" hasCustomPrompt="1"/>
          </p:nvPr>
        </p:nvSpPr>
        <p:spPr>
          <a:xfrm>
            <a:off x="3357223" y="5908151"/>
            <a:ext cx="2490277" cy="392755"/>
          </a:xfrm>
          <a:prstGeom prst="rect">
            <a:avLst/>
          </a:prstGeom>
        </p:spPr>
        <p:txBody>
          <a:bodyPr vert="horz" lIns="0" tIns="0" rIns="0" bIns="0" rtlCol="0" anchor="ctr">
            <a:noAutofit/>
          </a:bodyPr>
          <a:lstStyle>
            <a:lvl1pPr marL="0" indent="0">
              <a:lnSpc>
                <a:spcPct val="100000"/>
              </a:lnSpc>
              <a:buFont typeface="Arial" panose="020B0604020202020204" pitchFamily="34" charset="0"/>
              <a:buNone/>
              <a:defRPr sz="1400" b="0" i="0">
                <a:solidFill>
                  <a:schemeClr val="tx2"/>
                </a:solidFill>
                <a:latin typeface="Poppins" pitchFamily="2" charset="77"/>
                <a:cs typeface="Poppins" pitchFamily="2" charset="77"/>
              </a:defRPr>
            </a:lvl1pPr>
            <a:lvl2pPr>
              <a:defRPr sz="16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Listing number two</a:t>
            </a:r>
          </a:p>
        </p:txBody>
      </p:sp>
    </p:spTree>
    <p:extLst>
      <p:ext uri="{BB962C8B-B14F-4D97-AF65-F5344CB8AC3E}">
        <p14:creationId xmlns:p14="http://schemas.microsoft.com/office/powerpoint/2010/main" val="6816191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 checklist numbers 1">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cxnSp>
        <p:nvCxnSpPr>
          <p:cNvPr id="36" name="Rak 35">
            <a:extLst>
              <a:ext uri="{FF2B5EF4-FFF2-40B4-BE49-F238E27FC236}">
                <a16:creationId xmlns:a16="http://schemas.microsoft.com/office/drawing/2014/main" id="{FDBF1A0E-C353-52A9-32D2-34D52B0B16C9}"/>
              </a:ext>
            </a:extLst>
          </p:cNvPr>
          <p:cNvCxnSpPr>
            <a:cxnSpLocks/>
          </p:cNvCxnSpPr>
          <p:nvPr userDrawn="1"/>
        </p:nvCxnSpPr>
        <p:spPr>
          <a:xfrm>
            <a:off x="5805182" y="2018229"/>
            <a:ext cx="0" cy="3325802"/>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5" name="Platshållare för text 4">
            <a:extLst>
              <a:ext uri="{FF2B5EF4-FFF2-40B4-BE49-F238E27FC236}">
                <a16:creationId xmlns:a16="http://schemas.microsoft.com/office/drawing/2014/main" id="{BB3AAF98-E46F-129B-A488-ABC590C0BD80}"/>
              </a:ext>
            </a:extLst>
          </p:cNvPr>
          <p:cNvSpPr>
            <a:spLocks noGrp="1"/>
          </p:cNvSpPr>
          <p:nvPr>
            <p:ph type="body" sz="quarter" idx="33" hasCustomPrompt="1"/>
          </p:nvPr>
        </p:nvSpPr>
        <p:spPr>
          <a:xfrm>
            <a:off x="6096001" y="2018229"/>
            <a:ext cx="4552198" cy="546100"/>
          </a:xfrm>
        </p:spPr>
        <p:txBody>
          <a:bodyPr anchor="ctr"/>
          <a:lstStyle>
            <a:lvl1pPr>
              <a:defRPr b="0" i="0">
                <a:cs typeface="Poppins" pitchFamily="2" charset="77"/>
              </a:defRPr>
            </a:lvl1pPr>
          </a:lstStyle>
          <a:p>
            <a:pPr lvl="0"/>
            <a:r>
              <a:rPr lang="en-GB" noProof="0" dirty="0"/>
              <a:t>A short description of the listing. Room for one or two lines. </a:t>
            </a:r>
          </a:p>
        </p:txBody>
      </p:sp>
      <p:sp>
        <p:nvSpPr>
          <p:cNvPr id="9" name="Platshållare för text 4">
            <a:extLst>
              <a:ext uri="{FF2B5EF4-FFF2-40B4-BE49-F238E27FC236}">
                <a16:creationId xmlns:a16="http://schemas.microsoft.com/office/drawing/2014/main" id="{483B67A2-070A-271C-CC32-B28DD96418E2}"/>
              </a:ext>
            </a:extLst>
          </p:cNvPr>
          <p:cNvSpPr>
            <a:spLocks noGrp="1"/>
          </p:cNvSpPr>
          <p:nvPr>
            <p:ph type="body" sz="quarter" idx="34" hasCustomPrompt="1"/>
          </p:nvPr>
        </p:nvSpPr>
        <p:spPr>
          <a:xfrm>
            <a:off x="6096001" y="2713802"/>
            <a:ext cx="4552198" cy="546100"/>
          </a:xfrm>
        </p:spPr>
        <p:txBody>
          <a:bodyPr anchor="ctr"/>
          <a:lstStyle>
            <a:lvl1pPr>
              <a:defRPr b="0" i="0">
                <a:cs typeface="Poppins" pitchFamily="2" charset="77"/>
              </a:defRPr>
            </a:lvl1pPr>
          </a:lstStyle>
          <a:p>
            <a:pPr lvl="0"/>
            <a:r>
              <a:rPr lang="en-GB" noProof="0" dirty="0"/>
              <a:t>A short description of the listing. Room for one or two lines. </a:t>
            </a:r>
          </a:p>
        </p:txBody>
      </p:sp>
      <p:sp>
        <p:nvSpPr>
          <p:cNvPr id="10" name="Platshållare för text 4">
            <a:extLst>
              <a:ext uri="{FF2B5EF4-FFF2-40B4-BE49-F238E27FC236}">
                <a16:creationId xmlns:a16="http://schemas.microsoft.com/office/drawing/2014/main" id="{BAD41635-4DAB-64DB-083E-E66CCF048A77}"/>
              </a:ext>
            </a:extLst>
          </p:cNvPr>
          <p:cNvSpPr>
            <a:spLocks noGrp="1"/>
          </p:cNvSpPr>
          <p:nvPr>
            <p:ph type="body" sz="quarter" idx="35" hasCustomPrompt="1"/>
          </p:nvPr>
        </p:nvSpPr>
        <p:spPr>
          <a:xfrm>
            <a:off x="6096001" y="3420562"/>
            <a:ext cx="4552198" cy="546100"/>
          </a:xfrm>
        </p:spPr>
        <p:txBody>
          <a:bodyPr anchor="ctr"/>
          <a:lstStyle>
            <a:lvl1pPr>
              <a:defRPr b="0" i="0">
                <a:cs typeface="Poppins" pitchFamily="2" charset="77"/>
              </a:defRPr>
            </a:lvl1pPr>
          </a:lstStyle>
          <a:p>
            <a:pPr lvl="0"/>
            <a:r>
              <a:rPr lang="en-GB" noProof="0" dirty="0"/>
              <a:t>A short description of the listing. Room for one or two lines. </a:t>
            </a:r>
          </a:p>
        </p:txBody>
      </p:sp>
      <p:sp>
        <p:nvSpPr>
          <p:cNvPr id="11" name="Platshållare för text 4">
            <a:extLst>
              <a:ext uri="{FF2B5EF4-FFF2-40B4-BE49-F238E27FC236}">
                <a16:creationId xmlns:a16="http://schemas.microsoft.com/office/drawing/2014/main" id="{64A94765-8003-CFEE-6B1F-96DB5F84E87C}"/>
              </a:ext>
            </a:extLst>
          </p:cNvPr>
          <p:cNvSpPr>
            <a:spLocks noGrp="1"/>
          </p:cNvSpPr>
          <p:nvPr>
            <p:ph type="body" sz="quarter" idx="36" hasCustomPrompt="1"/>
          </p:nvPr>
        </p:nvSpPr>
        <p:spPr>
          <a:xfrm>
            <a:off x="6096001" y="4110083"/>
            <a:ext cx="4552198" cy="546100"/>
          </a:xfrm>
        </p:spPr>
        <p:txBody>
          <a:bodyPr anchor="ctr"/>
          <a:lstStyle>
            <a:lvl1pPr>
              <a:defRPr b="0" i="0">
                <a:cs typeface="Poppins" pitchFamily="2" charset="77"/>
              </a:defRPr>
            </a:lvl1pPr>
          </a:lstStyle>
          <a:p>
            <a:pPr lvl="0"/>
            <a:r>
              <a:rPr lang="en-GB" noProof="0" dirty="0"/>
              <a:t>A short description of the listing. Room for one or two lines. </a:t>
            </a:r>
          </a:p>
        </p:txBody>
      </p:sp>
      <p:sp>
        <p:nvSpPr>
          <p:cNvPr id="12" name="Platshållare för text 4">
            <a:extLst>
              <a:ext uri="{FF2B5EF4-FFF2-40B4-BE49-F238E27FC236}">
                <a16:creationId xmlns:a16="http://schemas.microsoft.com/office/drawing/2014/main" id="{25A6426F-AB6F-0ABB-7A13-3059B33B22B3}"/>
              </a:ext>
            </a:extLst>
          </p:cNvPr>
          <p:cNvSpPr>
            <a:spLocks noGrp="1"/>
          </p:cNvSpPr>
          <p:nvPr>
            <p:ph type="body" sz="quarter" idx="37" hasCustomPrompt="1"/>
          </p:nvPr>
        </p:nvSpPr>
        <p:spPr>
          <a:xfrm>
            <a:off x="6096001" y="4794522"/>
            <a:ext cx="4552198" cy="546100"/>
          </a:xfrm>
        </p:spPr>
        <p:txBody>
          <a:bodyPr anchor="ctr"/>
          <a:lstStyle>
            <a:lvl1pPr>
              <a:defRPr b="0" i="0">
                <a:cs typeface="Poppins" pitchFamily="2" charset="77"/>
              </a:defRPr>
            </a:lvl1pPr>
          </a:lstStyle>
          <a:p>
            <a:pPr lvl="0"/>
            <a:r>
              <a:rPr lang="en-GB" noProof="0" dirty="0"/>
              <a:t>A short description of the listing. Room for one or two lines. </a:t>
            </a:r>
          </a:p>
        </p:txBody>
      </p:sp>
      <p:sp>
        <p:nvSpPr>
          <p:cNvPr id="13" name="Platshållare för text 4">
            <a:extLst>
              <a:ext uri="{FF2B5EF4-FFF2-40B4-BE49-F238E27FC236}">
                <a16:creationId xmlns:a16="http://schemas.microsoft.com/office/drawing/2014/main" id="{3D0FCD71-599A-39C9-C3C4-16C89F33053B}"/>
              </a:ext>
            </a:extLst>
          </p:cNvPr>
          <p:cNvSpPr>
            <a:spLocks noGrp="1"/>
          </p:cNvSpPr>
          <p:nvPr>
            <p:ph type="body" sz="quarter" idx="38" hasCustomPrompt="1"/>
          </p:nvPr>
        </p:nvSpPr>
        <p:spPr>
          <a:xfrm>
            <a:off x="2718100" y="2018229"/>
            <a:ext cx="2799490" cy="546100"/>
          </a:xfrm>
        </p:spPr>
        <p:txBody>
          <a:bodyPr bIns="36000" anchor="ctr"/>
          <a:lstStyle>
            <a:lvl1pPr>
              <a:lnSpc>
                <a:spcPct val="100000"/>
              </a:lnSpc>
              <a:defRPr sz="1800" b="0" i="0">
                <a:latin typeface="Poppins" pitchFamily="2" charset="77"/>
                <a:cs typeface="Poppins" pitchFamily="2" charset="77"/>
              </a:defRPr>
            </a:lvl1pPr>
          </a:lstStyle>
          <a:p>
            <a:pPr lvl="0"/>
            <a:r>
              <a:rPr lang="en-GB" noProof="0" dirty="0"/>
              <a:t>Listing number one</a:t>
            </a:r>
          </a:p>
        </p:txBody>
      </p:sp>
      <p:sp>
        <p:nvSpPr>
          <p:cNvPr id="16" name="Platshållare för text 4">
            <a:extLst>
              <a:ext uri="{FF2B5EF4-FFF2-40B4-BE49-F238E27FC236}">
                <a16:creationId xmlns:a16="http://schemas.microsoft.com/office/drawing/2014/main" id="{A54953E2-E599-46D5-87F5-65B7CE4A09CD}"/>
              </a:ext>
            </a:extLst>
          </p:cNvPr>
          <p:cNvSpPr>
            <a:spLocks noGrp="1"/>
          </p:cNvSpPr>
          <p:nvPr>
            <p:ph type="body" sz="quarter" idx="39" hasCustomPrompt="1"/>
          </p:nvPr>
        </p:nvSpPr>
        <p:spPr>
          <a:xfrm>
            <a:off x="2718100" y="2717066"/>
            <a:ext cx="2799490" cy="546100"/>
          </a:xfrm>
        </p:spPr>
        <p:txBody>
          <a:bodyPr bIns="36000" anchor="ctr"/>
          <a:lstStyle>
            <a:lvl1pPr>
              <a:lnSpc>
                <a:spcPct val="100000"/>
              </a:lnSpc>
              <a:defRPr sz="1800" b="0" i="0">
                <a:latin typeface="Poppins" pitchFamily="2" charset="77"/>
                <a:cs typeface="Poppins" pitchFamily="2" charset="77"/>
              </a:defRPr>
            </a:lvl1pPr>
          </a:lstStyle>
          <a:p>
            <a:pPr lvl="0"/>
            <a:r>
              <a:rPr lang="en-GB" noProof="0" dirty="0"/>
              <a:t>Listing number two</a:t>
            </a:r>
          </a:p>
        </p:txBody>
      </p:sp>
      <p:sp>
        <p:nvSpPr>
          <p:cNvPr id="17" name="Platshållare för text 4">
            <a:extLst>
              <a:ext uri="{FF2B5EF4-FFF2-40B4-BE49-F238E27FC236}">
                <a16:creationId xmlns:a16="http://schemas.microsoft.com/office/drawing/2014/main" id="{BA309926-BD6B-6078-AA9D-C45728575297}"/>
              </a:ext>
            </a:extLst>
          </p:cNvPr>
          <p:cNvSpPr>
            <a:spLocks noGrp="1"/>
          </p:cNvSpPr>
          <p:nvPr>
            <p:ph type="body" sz="quarter" idx="40" hasCustomPrompt="1"/>
          </p:nvPr>
        </p:nvSpPr>
        <p:spPr>
          <a:xfrm>
            <a:off x="2718100" y="3415904"/>
            <a:ext cx="2799490" cy="546100"/>
          </a:xfrm>
        </p:spPr>
        <p:txBody>
          <a:bodyPr bIns="36000" anchor="ctr"/>
          <a:lstStyle>
            <a:lvl1pPr>
              <a:lnSpc>
                <a:spcPct val="100000"/>
              </a:lnSpc>
              <a:defRPr sz="1800" b="0" i="0">
                <a:latin typeface="Poppins" pitchFamily="2" charset="77"/>
                <a:cs typeface="Poppins" pitchFamily="2" charset="77"/>
              </a:defRPr>
            </a:lvl1pPr>
          </a:lstStyle>
          <a:p>
            <a:pPr lvl="0"/>
            <a:r>
              <a:rPr lang="en-GB" noProof="0" dirty="0"/>
              <a:t>Listing number three</a:t>
            </a:r>
          </a:p>
        </p:txBody>
      </p:sp>
      <p:sp>
        <p:nvSpPr>
          <p:cNvPr id="22" name="Platshållare för text 4">
            <a:extLst>
              <a:ext uri="{FF2B5EF4-FFF2-40B4-BE49-F238E27FC236}">
                <a16:creationId xmlns:a16="http://schemas.microsoft.com/office/drawing/2014/main" id="{3000682B-D04E-8175-A54D-C60828CC4749}"/>
              </a:ext>
            </a:extLst>
          </p:cNvPr>
          <p:cNvSpPr>
            <a:spLocks noGrp="1"/>
          </p:cNvSpPr>
          <p:nvPr>
            <p:ph type="body" sz="quarter" idx="41" hasCustomPrompt="1"/>
          </p:nvPr>
        </p:nvSpPr>
        <p:spPr>
          <a:xfrm>
            <a:off x="2718100" y="4105213"/>
            <a:ext cx="2799490" cy="546100"/>
          </a:xfrm>
        </p:spPr>
        <p:txBody>
          <a:bodyPr bIns="36000" anchor="ctr"/>
          <a:lstStyle>
            <a:lvl1pPr>
              <a:lnSpc>
                <a:spcPct val="100000"/>
              </a:lnSpc>
              <a:defRPr sz="1800" b="0" i="0">
                <a:latin typeface="Poppins" pitchFamily="2" charset="77"/>
                <a:cs typeface="Poppins" pitchFamily="2" charset="77"/>
              </a:defRPr>
            </a:lvl1pPr>
          </a:lstStyle>
          <a:p>
            <a:pPr lvl="0"/>
            <a:r>
              <a:rPr lang="en-GB" noProof="0" dirty="0"/>
              <a:t>Listing number four</a:t>
            </a:r>
          </a:p>
        </p:txBody>
      </p:sp>
      <p:sp>
        <p:nvSpPr>
          <p:cNvPr id="23" name="Platshållare för text 4">
            <a:extLst>
              <a:ext uri="{FF2B5EF4-FFF2-40B4-BE49-F238E27FC236}">
                <a16:creationId xmlns:a16="http://schemas.microsoft.com/office/drawing/2014/main" id="{AFE5D0D4-A5C9-1A5D-DBC6-1A92F3D949A6}"/>
              </a:ext>
            </a:extLst>
          </p:cNvPr>
          <p:cNvSpPr>
            <a:spLocks noGrp="1"/>
          </p:cNvSpPr>
          <p:nvPr>
            <p:ph type="body" sz="quarter" idx="42" hasCustomPrompt="1"/>
          </p:nvPr>
        </p:nvSpPr>
        <p:spPr>
          <a:xfrm>
            <a:off x="2718100" y="4794522"/>
            <a:ext cx="2799490" cy="546100"/>
          </a:xfrm>
        </p:spPr>
        <p:txBody>
          <a:bodyPr bIns="36000" anchor="ctr"/>
          <a:lstStyle>
            <a:lvl1pPr>
              <a:lnSpc>
                <a:spcPct val="100000"/>
              </a:lnSpc>
              <a:defRPr sz="1800" b="0" i="0">
                <a:latin typeface="Poppins" pitchFamily="2" charset="77"/>
                <a:cs typeface="Poppins" pitchFamily="2" charset="77"/>
              </a:defRPr>
            </a:lvl1pPr>
          </a:lstStyle>
          <a:p>
            <a:pPr lvl="0"/>
            <a:r>
              <a:rPr lang="en-GB" noProof="0" dirty="0"/>
              <a:t>Listing number five</a:t>
            </a:r>
          </a:p>
        </p:txBody>
      </p:sp>
      <p:sp>
        <p:nvSpPr>
          <p:cNvPr id="24" name="Platshållare för text 4">
            <a:extLst>
              <a:ext uri="{FF2B5EF4-FFF2-40B4-BE49-F238E27FC236}">
                <a16:creationId xmlns:a16="http://schemas.microsoft.com/office/drawing/2014/main" id="{B2ABAA18-AFBF-9726-A85B-1A7C4BCBE735}"/>
              </a:ext>
            </a:extLst>
          </p:cNvPr>
          <p:cNvSpPr>
            <a:spLocks noGrp="1"/>
          </p:cNvSpPr>
          <p:nvPr>
            <p:ph type="body" sz="quarter" idx="43" hasCustomPrompt="1"/>
          </p:nvPr>
        </p:nvSpPr>
        <p:spPr>
          <a:xfrm>
            <a:off x="2095248" y="2018229"/>
            <a:ext cx="413171" cy="418149"/>
          </a:xfrm>
          <a:prstGeom prst="rect">
            <a:avLst/>
          </a:prstGeom>
          <a:solidFill>
            <a:schemeClr val="accent1"/>
          </a:solidFill>
        </p:spPr>
        <p:txBody>
          <a:bodyPr bIns="36000" anchor="ctr"/>
          <a:lstStyle>
            <a:lvl1pPr algn="ctr">
              <a:defRPr sz="1600" b="1" i="0">
                <a:solidFill>
                  <a:schemeClr val="bg1"/>
                </a:solidFill>
                <a:latin typeface="Poppins SemiBold" pitchFamily="2" charset="77"/>
                <a:cs typeface="Poppins SemiBold" pitchFamily="2" charset="77"/>
              </a:defRPr>
            </a:lvl1pPr>
          </a:lstStyle>
          <a:p>
            <a:pPr lvl="0"/>
            <a:r>
              <a:rPr lang="en-GB" noProof="0" dirty="0"/>
              <a:t>01</a:t>
            </a:r>
          </a:p>
        </p:txBody>
      </p:sp>
      <p:sp>
        <p:nvSpPr>
          <p:cNvPr id="25" name="Platshållare för text 4">
            <a:extLst>
              <a:ext uri="{FF2B5EF4-FFF2-40B4-BE49-F238E27FC236}">
                <a16:creationId xmlns:a16="http://schemas.microsoft.com/office/drawing/2014/main" id="{DFD0AED2-BA36-5160-3D36-DDD2A93FD311}"/>
              </a:ext>
            </a:extLst>
          </p:cNvPr>
          <p:cNvSpPr>
            <a:spLocks noGrp="1"/>
          </p:cNvSpPr>
          <p:nvPr>
            <p:ph type="body" sz="quarter" idx="44" hasCustomPrompt="1"/>
          </p:nvPr>
        </p:nvSpPr>
        <p:spPr>
          <a:xfrm>
            <a:off x="2095248" y="2713802"/>
            <a:ext cx="413171" cy="418149"/>
          </a:xfrm>
          <a:prstGeom prst="rect">
            <a:avLst/>
          </a:prstGeom>
          <a:solidFill>
            <a:schemeClr val="accent1"/>
          </a:solidFill>
        </p:spPr>
        <p:txBody>
          <a:bodyPr bIns="36000" anchor="ctr"/>
          <a:lstStyle>
            <a:lvl1pPr algn="ctr">
              <a:defRPr sz="1600" b="1" i="0">
                <a:solidFill>
                  <a:schemeClr val="bg1"/>
                </a:solidFill>
                <a:latin typeface="Poppins SemiBold" pitchFamily="2" charset="77"/>
                <a:cs typeface="Poppins SemiBold" pitchFamily="2" charset="77"/>
              </a:defRPr>
            </a:lvl1pPr>
          </a:lstStyle>
          <a:p>
            <a:pPr lvl="0"/>
            <a:r>
              <a:rPr lang="en-GB" noProof="0" dirty="0"/>
              <a:t>02</a:t>
            </a:r>
          </a:p>
        </p:txBody>
      </p:sp>
      <p:sp>
        <p:nvSpPr>
          <p:cNvPr id="31" name="Platshållare för text 4">
            <a:extLst>
              <a:ext uri="{FF2B5EF4-FFF2-40B4-BE49-F238E27FC236}">
                <a16:creationId xmlns:a16="http://schemas.microsoft.com/office/drawing/2014/main" id="{6FEA1C2F-AB4F-D467-D9BF-64F36F38F45F}"/>
              </a:ext>
            </a:extLst>
          </p:cNvPr>
          <p:cNvSpPr>
            <a:spLocks noGrp="1"/>
          </p:cNvSpPr>
          <p:nvPr>
            <p:ph type="body" sz="quarter" idx="45" hasCustomPrompt="1"/>
          </p:nvPr>
        </p:nvSpPr>
        <p:spPr>
          <a:xfrm>
            <a:off x="2095248" y="3409375"/>
            <a:ext cx="413171" cy="418149"/>
          </a:xfrm>
          <a:prstGeom prst="rect">
            <a:avLst/>
          </a:prstGeom>
          <a:solidFill>
            <a:schemeClr val="accent1"/>
          </a:solidFill>
        </p:spPr>
        <p:txBody>
          <a:bodyPr bIns="36000" anchor="ctr"/>
          <a:lstStyle>
            <a:lvl1pPr algn="ctr">
              <a:defRPr sz="1600" b="1" i="0">
                <a:solidFill>
                  <a:schemeClr val="bg1"/>
                </a:solidFill>
                <a:latin typeface="Poppins SemiBold" pitchFamily="2" charset="77"/>
                <a:cs typeface="Poppins SemiBold" pitchFamily="2" charset="77"/>
              </a:defRPr>
            </a:lvl1pPr>
          </a:lstStyle>
          <a:p>
            <a:pPr lvl="0"/>
            <a:r>
              <a:rPr lang="en-GB" noProof="0" dirty="0"/>
              <a:t>03</a:t>
            </a:r>
          </a:p>
        </p:txBody>
      </p:sp>
      <p:sp>
        <p:nvSpPr>
          <p:cNvPr id="32" name="Platshållare för text 4">
            <a:extLst>
              <a:ext uri="{FF2B5EF4-FFF2-40B4-BE49-F238E27FC236}">
                <a16:creationId xmlns:a16="http://schemas.microsoft.com/office/drawing/2014/main" id="{8982A893-C6DE-B690-1489-FD0483C5F00F}"/>
              </a:ext>
            </a:extLst>
          </p:cNvPr>
          <p:cNvSpPr>
            <a:spLocks noGrp="1"/>
          </p:cNvSpPr>
          <p:nvPr>
            <p:ph type="body" sz="quarter" idx="46" hasCustomPrompt="1"/>
          </p:nvPr>
        </p:nvSpPr>
        <p:spPr>
          <a:xfrm>
            <a:off x="2095248" y="4104948"/>
            <a:ext cx="413171" cy="418149"/>
          </a:xfrm>
          <a:prstGeom prst="rect">
            <a:avLst/>
          </a:prstGeom>
          <a:solidFill>
            <a:schemeClr val="accent1"/>
          </a:solidFill>
        </p:spPr>
        <p:txBody>
          <a:bodyPr bIns="36000" anchor="ctr"/>
          <a:lstStyle>
            <a:lvl1pPr algn="ctr">
              <a:defRPr sz="1600" b="1" i="0">
                <a:solidFill>
                  <a:schemeClr val="bg1"/>
                </a:solidFill>
                <a:latin typeface="Poppins SemiBold" pitchFamily="2" charset="77"/>
                <a:cs typeface="Poppins SemiBold" pitchFamily="2" charset="77"/>
              </a:defRPr>
            </a:lvl1pPr>
          </a:lstStyle>
          <a:p>
            <a:pPr lvl="0"/>
            <a:r>
              <a:rPr lang="en-GB" noProof="0" dirty="0"/>
              <a:t>04</a:t>
            </a:r>
          </a:p>
        </p:txBody>
      </p:sp>
      <p:sp>
        <p:nvSpPr>
          <p:cNvPr id="33" name="Platshållare för text 4">
            <a:extLst>
              <a:ext uri="{FF2B5EF4-FFF2-40B4-BE49-F238E27FC236}">
                <a16:creationId xmlns:a16="http://schemas.microsoft.com/office/drawing/2014/main" id="{F6D9DB70-1143-B825-919B-05DFAF120566}"/>
              </a:ext>
            </a:extLst>
          </p:cNvPr>
          <p:cNvSpPr>
            <a:spLocks noGrp="1"/>
          </p:cNvSpPr>
          <p:nvPr>
            <p:ph type="body" sz="quarter" idx="47" hasCustomPrompt="1"/>
          </p:nvPr>
        </p:nvSpPr>
        <p:spPr>
          <a:xfrm>
            <a:off x="2095248" y="4794522"/>
            <a:ext cx="413171" cy="418149"/>
          </a:xfrm>
          <a:prstGeom prst="rect">
            <a:avLst/>
          </a:prstGeom>
          <a:solidFill>
            <a:schemeClr val="accent1"/>
          </a:solidFill>
        </p:spPr>
        <p:txBody>
          <a:bodyPr bIns="36000" anchor="ctr"/>
          <a:lstStyle>
            <a:lvl1pPr algn="ctr">
              <a:defRPr sz="1600" b="1" i="0">
                <a:solidFill>
                  <a:schemeClr val="bg1"/>
                </a:solidFill>
                <a:latin typeface="Poppins SemiBold" pitchFamily="2" charset="77"/>
                <a:cs typeface="Poppins SemiBold" pitchFamily="2" charset="77"/>
              </a:defRPr>
            </a:lvl1pPr>
          </a:lstStyle>
          <a:p>
            <a:pPr lvl="0"/>
            <a:r>
              <a:rPr lang="en-GB" noProof="0" dirty="0"/>
              <a:t>05</a:t>
            </a:r>
          </a:p>
        </p:txBody>
      </p:sp>
      <p:sp>
        <p:nvSpPr>
          <p:cNvPr id="3" name="Título 6">
            <a:extLst>
              <a:ext uri="{FF2B5EF4-FFF2-40B4-BE49-F238E27FC236}">
                <a16:creationId xmlns:a16="http://schemas.microsoft.com/office/drawing/2014/main" id="{54084686-67B3-C441-6AA7-2CB5443B7EE7}"/>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Checklist</a:t>
            </a:r>
          </a:p>
        </p:txBody>
      </p:sp>
    </p:spTree>
    <p:extLst>
      <p:ext uri="{BB962C8B-B14F-4D97-AF65-F5344CB8AC3E}">
        <p14:creationId xmlns:p14="http://schemas.microsoft.com/office/powerpoint/2010/main" val="107862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2"/>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F05CFAE-16FA-113C-D83E-818DB88D0C42}"/>
              </a:ext>
            </a:extLst>
          </p:cNvPr>
          <p:cNvSpPr/>
          <p:nvPr userDrawn="1"/>
        </p:nvSpPr>
        <p:spPr>
          <a:xfrm rot="16200000">
            <a:off x="2667000" y="-2667000"/>
            <a:ext cx="6858000" cy="12191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4" name="Rectángulo 2">
            <a:extLst>
              <a:ext uri="{FF2B5EF4-FFF2-40B4-BE49-F238E27FC236}">
                <a16:creationId xmlns:a16="http://schemas.microsoft.com/office/drawing/2014/main" id="{8E6BA163-1AE3-E318-1859-2D1A953EA5F6}"/>
              </a:ext>
            </a:extLst>
          </p:cNvPr>
          <p:cNvSpPr/>
          <p:nvPr userDrawn="1"/>
        </p:nvSpPr>
        <p:spPr>
          <a:xfrm rot="16200000">
            <a:off x="2827911" y="-2480071"/>
            <a:ext cx="6536180" cy="11818144"/>
          </a:xfrm>
          <a:prstGeom prst="rect">
            <a:avLst/>
          </a:prstGeom>
          <a:solidFill>
            <a:schemeClr val="bg2">
              <a:alpha val="6482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5" name="Bild 4">
            <a:extLst>
              <a:ext uri="{FF2B5EF4-FFF2-40B4-BE49-F238E27FC236}">
                <a16:creationId xmlns:a16="http://schemas.microsoft.com/office/drawing/2014/main" id="{C7947D92-EE73-50CD-34D3-E63E23555D14}"/>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t="9985" r="73089" b="66029"/>
          <a:stretch/>
        </p:blipFill>
        <p:spPr>
          <a:xfrm>
            <a:off x="2007612" y="1628687"/>
            <a:ext cx="1865546" cy="1247096"/>
          </a:xfrm>
          <a:prstGeom prst="rect">
            <a:avLst/>
          </a:prstGeom>
        </p:spPr>
      </p:pic>
      <p:sp>
        <p:nvSpPr>
          <p:cNvPr id="10" name="Marcador de texto 9">
            <a:extLst>
              <a:ext uri="{FF2B5EF4-FFF2-40B4-BE49-F238E27FC236}">
                <a16:creationId xmlns:a16="http://schemas.microsoft.com/office/drawing/2014/main" id="{43D6A9AF-9F4D-5C83-3D51-B353FF071567}"/>
              </a:ext>
            </a:extLst>
          </p:cNvPr>
          <p:cNvSpPr>
            <a:spLocks noGrp="1"/>
          </p:cNvSpPr>
          <p:nvPr>
            <p:ph type="body" sz="quarter" idx="16" hasCustomPrompt="1"/>
          </p:nvPr>
        </p:nvSpPr>
        <p:spPr>
          <a:xfrm>
            <a:off x="2471612" y="1979882"/>
            <a:ext cx="7248776" cy="2898234"/>
          </a:xfrm>
          <a:prstGeom prst="roundRect">
            <a:avLst>
              <a:gd name="adj" fmla="val 7916"/>
            </a:avLst>
          </a:prstGeom>
          <a:noFill/>
        </p:spPr>
        <p:txBody>
          <a:bodyPr lIns="360000" tIns="180000" rIns="360000" bIns="180000" anchor="ctr">
            <a:noAutofit/>
          </a:bodyPr>
          <a:lstStyle>
            <a:lvl1pPr marL="0" indent="0" algn="ctr">
              <a:lnSpc>
                <a:spcPct val="110000"/>
              </a:lnSpc>
              <a:buNone/>
              <a:defRPr sz="2400" b="0" i="1">
                <a:solidFill>
                  <a:schemeClr val="tx1"/>
                </a:solidFill>
                <a:latin typeface="Inter Light  BETA" panose="020B0502030000000004" pitchFamily="34" charset="0"/>
                <a:ea typeface="Inter Light  BETA" panose="020B0502030000000004" pitchFamily="34" charset="0"/>
                <a:cs typeface="Poppins Light" pitchFamily="2" charset="77"/>
              </a:defRPr>
            </a:lvl1pPr>
            <a:lvl2pPr>
              <a:defRPr sz="2000"/>
            </a:lvl2pPr>
            <a:lvl3pPr>
              <a:defRPr sz="2000"/>
            </a:lvl3pPr>
            <a:lvl4pPr>
              <a:defRPr sz="2000"/>
            </a:lvl4pPr>
            <a:lvl5pPr>
              <a:defRPr sz="2000"/>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In </a:t>
            </a:r>
            <a:r>
              <a:rPr lang="en-GB" noProof="0" dirty="0" err="1"/>
              <a:t>molestie</a:t>
            </a:r>
            <a:r>
              <a:rPr lang="en-GB" noProof="0" dirty="0"/>
              <a:t> </a:t>
            </a:r>
            <a:r>
              <a:rPr lang="en-GB" noProof="0" dirty="0" err="1"/>
              <a:t>nec</a:t>
            </a:r>
            <a:r>
              <a:rPr lang="en-GB" noProof="0" dirty="0"/>
              <a:t> </a:t>
            </a:r>
            <a:r>
              <a:rPr lang="en-GB" noProof="0" dirty="0" err="1"/>
              <a:t>mauris</a:t>
            </a:r>
            <a:r>
              <a:rPr lang="en-GB" noProof="0" dirty="0"/>
              <a:t> </a:t>
            </a:r>
            <a:r>
              <a:rPr lang="en-GB" noProof="0" dirty="0" err="1"/>
              <a:t>sed</a:t>
            </a:r>
            <a:r>
              <a:rPr lang="en-GB" noProof="0" dirty="0"/>
              <a:t> </a:t>
            </a:r>
            <a:r>
              <a:rPr lang="en-GB" noProof="0" dirty="0" err="1"/>
              <a:t>luctus</a:t>
            </a:r>
            <a:r>
              <a:rPr lang="en-GB" noProof="0" dirty="0"/>
              <a:t>. </a:t>
            </a:r>
            <a:r>
              <a:rPr lang="en-GB" noProof="0" dirty="0" err="1"/>
              <a:t>Pellentesque</a:t>
            </a:r>
            <a:r>
              <a:rPr lang="en-GB" noProof="0" dirty="0"/>
              <a:t> habitant </a:t>
            </a:r>
            <a:r>
              <a:rPr lang="en-GB" noProof="0" dirty="0" err="1"/>
              <a:t>morbi</a:t>
            </a:r>
            <a:r>
              <a:rPr lang="en-GB" noProof="0" dirty="0"/>
              <a:t> </a:t>
            </a:r>
            <a:r>
              <a:rPr lang="en-GB" noProof="0" dirty="0" err="1"/>
              <a:t>tristique</a:t>
            </a:r>
            <a:r>
              <a:rPr lang="en-GB" noProof="0" dirty="0"/>
              <a:t> </a:t>
            </a:r>
            <a:r>
              <a:rPr lang="en-GB" noProof="0" dirty="0" err="1"/>
              <a:t>senectus</a:t>
            </a:r>
            <a:r>
              <a:rPr lang="en-GB" noProof="0" dirty="0"/>
              <a:t> et </a:t>
            </a:r>
            <a:r>
              <a:rPr lang="en-GB" noProof="0" dirty="0" err="1"/>
              <a:t>netus</a:t>
            </a:r>
            <a:r>
              <a:rPr lang="en-GB" noProof="0" dirty="0"/>
              <a:t> et </a:t>
            </a:r>
            <a:r>
              <a:rPr lang="en-GB" noProof="0" dirty="0" err="1"/>
              <a:t>malesuada</a:t>
            </a:r>
            <a:r>
              <a:rPr lang="en-GB" noProof="0" dirty="0"/>
              <a:t> fames ac </a:t>
            </a:r>
            <a:r>
              <a:rPr lang="en-GB" noProof="0" dirty="0" err="1"/>
              <a:t>turpis</a:t>
            </a:r>
            <a:r>
              <a:rPr lang="en-GB" noProof="0" dirty="0"/>
              <a:t> </a:t>
            </a:r>
            <a:r>
              <a:rPr lang="en-GB" noProof="0" dirty="0" err="1"/>
              <a:t>egestas</a:t>
            </a:r>
            <a:r>
              <a:rPr lang="en-GB" noProof="0" dirty="0"/>
              <a:t>.</a:t>
            </a:r>
          </a:p>
        </p:txBody>
      </p:sp>
      <p:sp>
        <p:nvSpPr>
          <p:cNvPr id="8" name="Marcador de texto 9">
            <a:extLst>
              <a:ext uri="{FF2B5EF4-FFF2-40B4-BE49-F238E27FC236}">
                <a16:creationId xmlns:a16="http://schemas.microsoft.com/office/drawing/2014/main" id="{D483BAFD-5965-F040-3C4E-BDAD80658B55}"/>
              </a:ext>
            </a:extLst>
          </p:cNvPr>
          <p:cNvSpPr>
            <a:spLocks noGrp="1"/>
          </p:cNvSpPr>
          <p:nvPr>
            <p:ph type="body" sz="quarter" idx="15" hasCustomPrompt="1"/>
          </p:nvPr>
        </p:nvSpPr>
        <p:spPr>
          <a:xfrm>
            <a:off x="1653864" y="5941968"/>
            <a:ext cx="1985555" cy="403928"/>
          </a:xfrm>
        </p:spPr>
        <p:txBody>
          <a:bodyPr anchor="t">
            <a:noAutofit/>
          </a:bodyPr>
          <a:lstStyle>
            <a:lvl1pPr marL="0" indent="0">
              <a:lnSpc>
                <a:spcPct val="90000"/>
              </a:lnSpc>
              <a:buNone/>
              <a:defRPr sz="1400" b="0" i="0">
                <a:solidFill>
                  <a:schemeClr val="tx1"/>
                </a:solidFill>
                <a:latin typeface="Poppins" pitchFamily="2" charset="77"/>
                <a:cs typeface="Poppins" pitchFamily="2" charset="77"/>
              </a:defRPr>
            </a:lvl1pPr>
            <a:lvl2pPr>
              <a:defRPr sz="2000"/>
            </a:lvl2pPr>
            <a:lvl3pPr>
              <a:defRPr sz="2000"/>
            </a:lvl3pPr>
            <a:lvl4pPr>
              <a:defRPr sz="2000"/>
            </a:lvl4pPr>
            <a:lvl5pPr>
              <a:defRPr sz="2000"/>
            </a:lvl5pPr>
          </a:lstStyle>
          <a:p>
            <a:pPr lvl="0"/>
            <a:r>
              <a:rPr lang="en-GB" noProof="0" dirty="0"/>
              <a:t>Job description</a:t>
            </a:r>
          </a:p>
        </p:txBody>
      </p:sp>
      <p:sp>
        <p:nvSpPr>
          <p:cNvPr id="11" name="Marcador de texto 9">
            <a:extLst>
              <a:ext uri="{FF2B5EF4-FFF2-40B4-BE49-F238E27FC236}">
                <a16:creationId xmlns:a16="http://schemas.microsoft.com/office/drawing/2014/main" id="{9A40720F-4E1B-2408-4E48-24536A201B1B}"/>
              </a:ext>
            </a:extLst>
          </p:cNvPr>
          <p:cNvSpPr>
            <a:spLocks noGrp="1"/>
          </p:cNvSpPr>
          <p:nvPr>
            <p:ph type="body" sz="quarter" idx="18" hasCustomPrompt="1"/>
          </p:nvPr>
        </p:nvSpPr>
        <p:spPr>
          <a:xfrm>
            <a:off x="1653864" y="5602563"/>
            <a:ext cx="1985555" cy="403928"/>
          </a:xfrm>
        </p:spPr>
        <p:txBody>
          <a:bodyPr anchor="t">
            <a:noAutofit/>
          </a:bodyPr>
          <a:lstStyle>
            <a:lvl1pPr marL="0" indent="0">
              <a:lnSpc>
                <a:spcPct val="90000"/>
              </a:lnSpc>
              <a:buNone/>
              <a:defRPr sz="1800" b="1" i="0">
                <a:solidFill>
                  <a:schemeClr val="accent1"/>
                </a:solidFill>
                <a:latin typeface="Poppins SemiBold" pitchFamily="2" charset="77"/>
                <a:cs typeface="Poppins SemiBold" pitchFamily="2" charset="77"/>
              </a:defRPr>
            </a:lvl1pPr>
            <a:lvl2pPr>
              <a:defRPr sz="2000"/>
            </a:lvl2pPr>
            <a:lvl3pPr>
              <a:defRPr sz="2000"/>
            </a:lvl3pPr>
            <a:lvl4pPr>
              <a:defRPr sz="2000"/>
            </a:lvl4pPr>
            <a:lvl5pPr>
              <a:defRPr sz="2000"/>
            </a:lvl5pPr>
          </a:lstStyle>
          <a:p>
            <a:pPr lvl="0"/>
            <a:r>
              <a:rPr lang="en-GB" noProof="0" dirty="0"/>
              <a:t>Full name</a:t>
            </a:r>
          </a:p>
        </p:txBody>
      </p:sp>
      <p:sp>
        <p:nvSpPr>
          <p:cNvPr id="26" name="Platshållare för bild 25">
            <a:extLst>
              <a:ext uri="{FF2B5EF4-FFF2-40B4-BE49-F238E27FC236}">
                <a16:creationId xmlns:a16="http://schemas.microsoft.com/office/drawing/2014/main" id="{AA4459B1-F5F2-9653-F1A4-6DA8EF2CC88F}"/>
              </a:ext>
            </a:extLst>
          </p:cNvPr>
          <p:cNvSpPr>
            <a:spLocks noGrp="1"/>
          </p:cNvSpPr>
          <p:nvPr>
            <p:ph type="pic" sz="quarter" idx="20"/>
          </p:nvPr>
        </p:nvSpPr>
        <p:spPr>
          <a:xfrm>
            <a:off x="488960" y="5375392"/>
            <a:ext cx="970504" cy="970504"/>
          </a:xfrm>
          <a:custGeom>
            <a:avLst/>
            <a:gdLst>
              <a:gd name="connsiteX0" fmla="*/ 625298 w 1250596"/>
              <a:gd name="connsiteY0" fmla="*/ 0 h 1250596"/>
              <a:gd name="connsiteX1" fmla="*/ 1250596 w 1250596"/>
              <a:gd name="connsiteY1" fmla="*/ 625298 h 1250596"/>
              <a:gd name="connsiteX2" fmla="*/ 625298 w 1250596"/>
              <a:gd name="connsiteY2" fmla="*/ 1250596 h 1250596"/>
              <a:gd name="connsiteX3" fmla="*/ 0 w 1250596"/>
              <a:gd name="connsiteY3" fmla="*/ 625298 h 1250596"/>
              <a:gd name="connsiteX4" fmla="*/ 625298 w 1250596"/>
              <a:gd name="connsiteY4" fmla="*/ 0 h 1250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596" h="1250596">
                <a:moveTo>
                  <a:pt x="625298" y="0"/>
                </a:moveTo>
                <a:cubicBezTo>
                  <a:pt x="970641" y="0"/>
                  <a:pt x="1250596" y="279955"/>
                  <a:pt x="1250596" y="625298"/>
                </a:cubicBezTo>
                <a:cubicBezTo>
                  <a:pt x="1250596" y="970641"/>
                  <a:pt x="970641" y="1250596"/>
                  <a:pt x="625298" y="1250596"/>
                </a:cubicBezTo>
                <a:cubicBezTo>
                  <a:pt x="279955" y="1250596"/>
                  <a:pt x="0" y="970641"/>
                  <a:pt x="0" y="625298"/>
                </a:cubicBezTo>
                <a:cubicBezTo>
                  <a:pt x="0" y="279955"/>
                  <a:pt x="279955" y="0"/>
                  <a:pt x="625298" y="0"/>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spTree>
    <p:extLst>
      <p:ext uri="{BB962C8B-B14F-4D97-AF65-F5344CB8AC3E}">
        <p14:creationId xmlns:p14="http://schemas.microsoft.com/office/powerpoint/2010/main" val="38610721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1">
    <p:bg>
      <p:bgPr>
        <a:solidFill>
          <a:schemeClr val="accent2"/>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F05CFAE-16FA-113C-D83E-818DB88D0C42}"/>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2" name="Platshållare för bild 21">
            <a:extLst>
              <a:ext uri="{FF2B5EF4-FFF2-40B4-BE49-F238E27FC236}">
                <a16:creationId xmlns:a16="http://schemas.microsoft.com/office/drawing/2014/main" id="{BB8436B9-D25A-0D47-34AE-795F275628B8}"/>
              </a:ext>
            </a:extLst>
          </p:cNvPr>
          <p:cNvSpPr>
            <a:spLocks noGrp="1"/>
          </p:cNvSpPr>
          <p:nvPr>
            <p:ph type="pic" sz="quarter" idx="19"/>
          </p:nvPr>
        </p:nvSpPr>
        <p:spPr>
          <a:xfrm>
            <a:off x="2077190" y="-9"/>
            <a:ext cx="10114810" cy="6858005"/>
          </a:xfrm>
          <a:custGeom>
            <a:avLst/>
            <a:gdLst>
              <a:gd name="connsiteX0" fmla="*/ 8911244 w 10114810"/>
              <a:gd name="connsiteY0" fmla="*/ 0 h 6858005"/>
              <a:gd name="connsiteX1" fmla="*/ 10114810 w 10114810"/>
              <a:gd name="connsiteY1" fmla="*/ 0 h 6858005"/>
              <a:gd name="connsiteX2" fmla="*/ 10114810 w 10114810"/>
              <a:gd name="connsiteY2" fmla="*/ 6858005 h 6858005"/>
              <a:gd name="connsiteX3" fmla="*/ 0 w 10114810"/>
              <a:gd name="connsiteY3" fmla="*/ 6858005 h 6858005"/>
              <a:gd name="connsiteX4" fmla="*/ 0 w 10114810"/>
              <a:gd name="connsiteY4" fmla="*/ 6853162 h 6858005"/>
              <a:gd name="connsiteX5" fmla="*/ 186910 w 10114810"/>
              <a:gd name="connsiteY5" fmla="*/ 6825402 h 6858005"/>
              <a:gd name="connsiteX6" fmla="*/ 6273494 w 10114810"/>
              <a:gd name="connsiteY6" fmla="*/ 3941055 h 6858005"/>
              <a:gd name="connsiteX7" fmla="*/ 8834591 w 10114810"/>
              <a:gd name="connsiteY7" fmla="*/ 186175 h 6858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14810" h="6858005">
                <a:moveTo>
                  <a:pt x="8911244" y="0"/>
                </a:moveTo>
                <a:lnTo>
                  <a:pt x="10114810" y="0"/>
                </a:lnTo>
                <a:lnTo>
                  <a:pt x="10114810" y="6858005"/>
                </a:lnTo>
                <a:lnTo>
                  <a:pt x="0" y="6858005"/>
                </a:lnTo>
                <a:lnTo>
                  <a:pt x="0" y="6853162"/>
                </a:lnTo>
                <a:lnTo>
                  <a:pt x="186910" y="6825402"/>
                </a:lnTo>
                <a:cubicBezTo>
                  <a:pt x="1385984" y="6636796"/>
                  <a:pt x="4064107" y="6040041"/>
                  <a:pt x="6273494" y="3941055"/>
                </a:cubicBezTo>
                <a:cubicBezTo>
                  <a:pt x="7530209" y="2742581"/>
                  <a:pt x="8419539" y="1159237"/>
                  <a:pt x="8834591" y="186175"/>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sp>
        <p:nvSpPr>
          <p:cNvPr id="10" name="Marcador de texto 9">
            <a:extLst>
              <a:ext uri="{FF2B5EF4-FFF2-40B4-BE49-F238E27FC236}">
                <a16:creationId xmlns:a16="http://schemas.microsoft.com/office/drawing/2014/main" id="{43D6A9AF-9F4D-5C83-3D51-B353FF071567}"/>
              </a:ext>
            </a:extLst>
          </p:cNvPr>
          <p:cNvSpPr>
            <a:spLocks noGrp="1"/>
          </p:cNvSpPr>
          <p:nvPr>
            <p:ph type="body" sz="quarter" idx="16" hasCustomPrompt="1"/>
          </p:nvPr>
        </p:nvSpPr>
        <p:spPr>
          <a:xfrm>
            <a:off x="1577724" y="1470294"/>
            <a:ext cx="5556871" cy="2898234"/>
          </a:xfrm>
          <a:prstGeom prst="roundRect">
            <a:avLst>
              <a:gd name="adj" fmla="val 7916"/>
            </a:avLst>
          </a:prstGeom>
          <a:noFill/>
        </p:spPr>
        <p:txBody>
          <a:bodyPr lIns="360000" tIns="180000" rIns="360000" bIns="180000" anchor="ctr">
            <a:noAutofit/>
          </a:bodyPr>
          <a:lstStyle>
            <a:lvl1pPr marL="0" indent="0">
              <a:lnSpc>
                <a:spcPct val="110000"/>
              </a:lnSpc>
              <a:buNone/>
              <a:defRPr sz="2000" b="0" i="1">
                <a:solidFill>
                  <a:schemeClr val="tx1"/>
                </a:solidFill>
                <a:latin typeface="Inter Light  BETA" panose="020B0502030000000004" pitchFamily="34" charset="0"/>
                <a:ea typeface="Inter Light  BETA" panose="020B0502030000000004" pitchFamily="34" charset="0"/>
                <a:cs typeface="Poppins Light" pitchFamily="2" charset="77"/>
              </a:defRPr>
            </a:lvl1pPr>
            <a:lvl2pPr>
              <a:defRPr sz="2000"/>
            </a:lvl2pPr>
            <a:lvl3pPr>
              <a:defRPr sz="2000"/>
            </a:lvl3pPr>
            <a:lvl4pPr>
              <a:defRPr sz="2000"/>
            </a:lvl4pPr>
            <a:lvl5pPr>
              <a:defRPr sz="2000"/>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 In </a:t>
            </a:r>
            <a:r>
              <a:rPr lang="en-GB" noProof="0" dirty="0" err="1"/>
              <a:t>molestie</a:t>
            </a:r>
            <a:r>
              <a:rPr lang="en-GB" noProof="0" dirty="0"/>
              <a:t> </a:t>
            </a:r>
            <a:r>
              <a:rPr lang="en-GB" noProof="0" dirty="0" err="1"/>
              <a:t>nec</a:t>
            </a:r>
            <a:r>
              <a:rPr lang="en-GB" noProof="0" dirty="0"/>
              <a:t> </a:t>
            </a:r>
            <a:r>
              <a:rPr lang="en-GB" noProof="0" dirty="0" err="1"/>
              <a:t>mauris</a:t>
            </a:r>
            <a:r>
              <a:rPr lang="en-GB" noProof="0" dirty="0"/>
              <a:t> </a:t>
            </a:r>
            <a:r>
              <a:rPr lang="en-GB" noProof="0" dirty="0" err="1"/>
              <a:t>sed</a:t>
            </a:r>
            <a:r>
              <a:rPr lang="en-GB" noProof="0" dirty="0"/>
              <a:t> </a:t>
            </a:r>
            <a:r>
              <a:rPr lang="en-GB" noProof="0" dirty="0" err="1"/>
              <a:t>luctus</a:t>
            </a:r>
            <a:r>
              <a:rPr lang="en-GB" noProof="0" dirty="0"/>
              <a:t>. </a:t>
            </a:r>
            <a:r>
              <a:rPr lang="en-GB" noProof="0" dirty="0" err="1"/>
              <a:t>Pellentesque</a:t>
            </a:r>
            <a:r>
              <a:rPr lang="en-GB" noProof="0" dirty="0"/>
              <a:t> habitant </a:t>
            </a:r>
            <a:r>
              <a:rPr lang="en-GB" noProof="0" dirty="0" err="1"/>
              <a:t>morbi</a:t>
            </a:r>
            <a:r>
              <a:rPr lang="en-GB" noProof="0" dirty="0"/>
              <a:t> </a:t>
            </a:r>
            <a:r>
              <a:rPr lang="en-GB" noProof="0" dirty="0" err="1"/>
              <a:t>tristique</a:t>
            </a:r>
            <a:r>
              <a:rPr lang="en-GB" noProof="0" dirty="0"/>
              <a:t> </a:t>
            </a:r>
            <a:r>
              <a:rPr lang="en-GB" noProof="0" dirty="0" err="1"/>
              <a:t>senectus</a:t>
            </a:r>
            <a:r>
              <a:rPr lang="en-GB" noProof="0" dirty="0"/>
              <a:t> et </a:t>
            </a:r>
            <a:r>
              <a:rPr lang="en-GB" noProof="0" dirty="0" err="1"/>
              <a:t>netus</a:t>
            </a:r>
            <a:r>
              <a:rPr lang="en-GB" noProof="0" dirty="0"/>
              <a:t> et </a:t>
            </a:r>
            <a:r>
              <a:rPr lang="en-GB" noProof="0" dirty="0" err="1"/>
              <a:t>malesuada</a:t>
            </a:r>
            <a:r>
              <a:rPr lang="en-GB" noProof="0" dirty="0"/>
              <a:t> fames ac </a:t>
            </a:r>
            <a:r>
              <a:rPr lang="en-GB" noProof="0" dirty="0" err="1"/>
              <a:t>turpis</a:t>
            </a:r>
            <a:r>
              <a:rPr lang="en-GB" noProof="0" dirty="0"/>
              <a:t> </a:t>
            </a:r>
            <a:r>
              <a:rPr lang="en-GB" noProof="0" dirty="0" err="1"/>
              <a:t>egestas</a:t>
            </a:r>
            <a:r>
              <a:rPr lang="en-GB" noProof="0" dirty="0"/>
              <a:t>.</a:t>
            </a:r>
          </a:p>
        </p:txBody>
      </p:sp>
      <p:sp>
        <p:nvSpPr>
          <p:cNvPr id="8" name="Marcador de texto 9">
            <a:extLst>
              <a:ext uri="{FF2B5EF4-FFF2-40B4-BE49-F238E27FC236}">
                <a16:creationId xmlns:a16="http://schemas.microsoft.com/office/drawing/2014/main" id="{D483BAFD-5965-F040-3C4E-BDAD80658B55}"/>
              </a:ext>
            </a:extLst>
          </p:cNvPr>
          <p:cNvSpPr>
            <a:spLocks noGrp="1"/>
          </p:cNvSpPr>
          <p:nvPr>
            <p:ph type="body" sz="quarter" idx="15" hasCustomPrompt="1"/>
          </p:nvPr>
        </p:nvSpPr>
        <p:spPr>
          <a:xfrm>
            <a:off x="3127064" y="5299214"/>
            <a:ext cx="1985555" cy="403928"/>
          </a:xfrm>
        </p:spPr>
        <p:txBody>
          <a:bodyPr anchor="t">
            <a:noAutofit/>
          </a:bodyPr>
          <a:lstStyle>
            <a:lvl1pPr marL="0" indent="0">
              <a:lnSpc>
                <a:spcPct val="90000"/>
              </a:lnSpc>
              <a:buNone/>
              <a:defRPr sz="1400" b="0" i="0">
                <a:solidFill>
                  <a:schemeClr val="tx1"/>
                </a:solidFill>
                <a:latin typeface="Poppins" pitchFamily="2" charset="77"/>
                <a:cs typeface="Poppins" pitchFamily="2" charset="77"/>
              </a:defRPr>
            </a:lvl1pPr>
            <a:lvl2pPr>
              <a:defRPr sz="2000"/>
            </a:lvl2pPr>
            <a:lvl3pPr>
              <a:defRPr sz="2000"/>
            </a:lvl3pPr>
            <a:lvl4pPr>
              <a:defRPr sz="2000"/>
            </a:lvl4pPr>
            <a:lvl5pPr>
              <a:defRPr sz="2000"/>
            </a:lvl5pPr>
          </a:lstStyle>
          <a:p>
            <a:pPr lvl="0"/>
            <a:r>
              <a:rPr lang="en-GB" noProof="0" dirty="0"/>
              <a:t>Job description</a:t>
            </a:r>
          </a:p>
        </p:txBody>
      </p:sp>
      <p:sp>
        <p:nvSpPr>
          <p:cNvPr id="11" name="Marcador de texto 9">
            <a:extLst>
              <a:ext uri="{FF2B5EF4-FFF2-40B4-BE49-F238E27FC236}">
                <a16:creationId xmlns:a16="http://schemas.microsoft.com/office/drawing/2014/main" id="{9A40720F-4E1B-2408-4E48-24536A201B1B}"/>
              </a:ext>
            </a:extLst>
          </p:cNvPr>
          <p:cNvSpPr>
            <a:spLocks noGrp="1"/>
          </p:cNvSpPr>
          <p:nvPr>
            <p:ph type="body" sz="quarter" idx="18" hasCustomPrompt="1"/>
          </p:nvPr>
        </p:nvSpPr>
        <p:spPr>
          <a:xfrm>
            <a:off x="3127064" y="4959809"/>
            <a:ext cx="1985555" cy="403928"/>
          </a:xfrm>
        </p:spPr>
        <p:txBody>
          <a:bodyPr anchor="t">
            <a:noAutofit/>
          </a:bodyPr>
          <a:lstStyle>
            <a:lvl1pPr marL="0" indent="0">
              <a:lnSpc>
                <a:spcPct val="90000"/>
              </a:lnSpc>
              <a:buNone/>
              <a:defRPr sz="1800" b="1" i="0">
                <a:solidFill>
                  <a:schemeClr val="accent1"/>
                </a:solidFill>
                <a:latin typeface="Poppins SemiBold" pitchFamily="2" charset="77"/>
                <a:cs typeface="Poppins SemiBold" pitchFamily="2" charset="77"/>
              </a:defRPr>
            </a:lvl1pPr>
            <a:lvl2pPr>
              <a:defRPr sz="2000"/>
            </a:lvl2pPr>
            <a:lvl3pPr>
              <a:defRPr sz="2000"/>
            </a:lvl3pPr>
            <a:lvl4pPr>
              <a:defRPr sz="2000"/>
            </a:lvl4pPr>
            <a:lvl5pPr>
              <a:defRPr sz="2000"/>
            </a:lvl5pPr>
          </a:lstStyle>
          <a:p>
            <a:pPr lvl="0"/>
            <a:r>
              <a:rPr lang="en-GB" noProof="0" dirty="0"/>
              <a:t>Full name</a:t>
            </a:r>
          </a:p>
        </p:txBody>
      </p:sp>
      <p:pic>
        <p:nvPicPr>
          <p:cNvPr id="15" name="Bild 14">
            <a:extLst>
              <a:ext uri="{FF2B5EF4-FFF2-40B4-BE49-F238E27FC236}">
                <a16:creationId xmlns:a16="http://schemas.microsoft.com/office/drawing/2014/main" id="{2FF4CFCB-669E-9FC4-EB64-7582978B184D}"/>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t="9985" r="73089" b="66029"/>
          <a:stretch/>
        </p:blipFill>
        <p:spPr>
          <a:xfrm>
            <a:off x="890012" y="915336"/>
            <a:ext cx="1865546" cy="1247096"/>
          </a:xfrm>
          <a:prstGeom prst="rect">
            <a:avLst/>
          </a:prstGeom>
        </p:spPr>
      </p:pic>
      <p:sp>
        <p:nvSpPr>
          <p:cNvPr id="26" name="Platshållare för bild 25">
            <a:extLst>
              <a:ext uri="{FF2B5EF4-FFF2-40B4-BE49-F238E27FC236}">
                <a16:creationId xmlns:a16="http://schemas.microsoft.com/office/drawing/2014/main" id="{AA4459B1-F5F2-9653-F1A4-6DA8EF2CC88F}"/>
              </a:ext>
            </a:extLst>
          </p:cNvPr>
          <p:cNvSpPr>
            <a:spLocks noGrp="1"/>
          </p:cNvSpPr>
          <p:nvPr>
            <p:ph type="pic" sz="quarter" idx="20"/>
          </p:nvPr>
        </p:nvSpPr>
        <p:spPr>
          <a:xfrm>
            <a:off x="1906827" y="4732638"/>
            <a:ext cx="970504" cy="970504"/>
          </a:xfrm>
          <a:custGeom>
            <a:avLst/>
            <a:gdLst>
              <a:gd name="connsiteX0" fmla="*/ 625298 w 1250596"/>
              <a:gd name="connsiteY0" fmla="*/ 0 h 1250596"/>
              <a:gd name="connsiteX1" fmla="*/ 1250596 w 1250596"/>
              <a:gd name="connsiteY1" fmla="*/ 625298 h 1250596"/>
              <a:gd name="connsiteX2" fmla="*/ 625298 w 1250596"/>
              <a:gd name="connsiteY2" fmla="*/ 1250596 h 1250596"/>
              <a:gd name="connsiteX3" fmla="*/ 0 w 1250596"/>
              <a:gd name="connsiteY3" fmla="*/ 625298 h 1250596"/>
              <a:gd name="connsiteX4" fmla="*/ 625298 w 1250596"/>
              <a:gd name="connsiteY4" fmla="*/ 0 h 1250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596" h="1250596">
                <a:moveTo>
                  <a:pt x="625298" y="0"/>
                </a:moveTo>
                <a:cubicBezTo>
                  <a:pt x="970641" y="0"/>
                  <a:pt x="1250596" y="279955"/>
                  <a:pt x="1250596" y="625298"/>
                </a:cubicBezTo>
                <a:cubicBezTo>
                  <a:pt x="1250596" y="970641"/>
                  <a:pt x="970641" y="1250596"/>
                  <a:pt x="625298" y="1250596"/>
                </a:cubicBezTo>
                <a:cubicBezTo>
                  <a:pt x="279955" y="1250596"/>
                  <a:pt x="0" y="970641"/>
                  <a:pt x="0" y="625298"/>
                </a:cubicBezTo>
                <a:cubicBezTo>
                  <a:pt x="0" y="279955"/>
                  <a:pt x="279955" y="0"/>
                  <a:pt x="625298" y="0"/>
                </a:cubicBezTo>
                <a:close/>
              </a:path>
            </a:pathLst>
          </a:custGeom>
        </p:spPr>
        <p:txBody>
          <a:bodyPr wrap="square">
            <a:noAutofit/>
          </a:bodyPr>
          <a:lstStyle>
            <a:lvl1pPr>
              <a:defRPr b="0" i="0">
                <a:cs typeface="Poppins" pitchFamily="2" charset="77"/>
              </a:defRPr>
            </a:lvl1pPr>
          </a:lstStyle>
          <a:p>
            <a:r>
              <a:rPr lang="sv-SE"/>
              <a:t>Klicka på ikonen för att lägga till en bild</a:t>
            </a:r>
            <a:endParaRPr lang="en-US" dirty="0"/>
          </a:p>
        </p:txBody>
      </p:sp>
      <p:pic>
        <p:nvPicPr>
          <p:cNvPr id="27" name="Gráfico 2">
            <a:extLst>
              <a:ext uri="{FF2B5EF4-FFF2-40B4-BE49-F238E27FC236}">
                <a16:creationId xmlns:a16="http://schemas.microsoft.com/office/drawing/2014/main" id="{892B1820-C83D-E2A5-3F23-0F5AFAAC2F2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6785" y="268235"/>
            <a:ext cx="390476" cy="390476"/>
          </a:xfrm>
          <a:prstGeom prst="rect">
            <a:avLst/>
          </a:prstGeom>
        </p:spPr>
      </p:pic>
    </p:spTree>
    <p:extLst>
      <p:ext uri="{BB962C8B-B14F-4D97-AF65-F5344CB8AC3E}">
        <p14:creationId xmlns:p14="http://schemas.microsoft.com/office/powerpoint/2010/main" val="36686058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rocess light 9 steps">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cxnSp>
        <p:nvCxnSpPr>
          <p:cNvPr id="36" name="Rak 35">
            <a:extLst>
              <a:ext uri="{FF2B5EF4-FFF2-40B4-BE49-F238E27FC236}">
                <a16:creationId xmlns:a16="http://schemas.microsoft.com/office/drawing/2014/main" id="{FDBF1A0E-C353-52A9-32D2-34D52B0B16C9}"/>
              </a:ext>
            </a:extLst>
          </p:cNvPr>
          <p:cNvCxnSpPr>
            <a:cxnSpLocks/>
          </p:cNvCxnSpPr>
          <p:nvPr userDrawn="1"/>
        </p:nvCxnSpPr>
        <p:spPr>
          <a:xfrm flipH="1">
            <a:off x="0" y="3893784"/>
            <a:ext cx="12192000" cy="16480"/>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9" name="Rak 8">
            <a:extLst>
              <a:ext uri="{FF2B5EF4-FFF2-40B4-BE49-F238E27FC236}">
                <a16:creationId xmlns:a16="http://schemas.microsoft.com/office/drawing/2014/main" id="{B0217394-A2F7-0C35-3A6F-1AFBCD865F11}"/>
              </a:ext>
            </a:extLst>
          </p:cNvPr>
          <p:cNvCxnSpPr>
            <a:cxnSpLocks/>
          </p:cNvCxnSpPr>
          <p:nvPr userDrawn="1"/>
        </p:nvCxnSpPr>
        <p:spPr>
          <a:xfrm>
            <a:off x="830773" y="3068053"/>
            <a:ext cx="0" cy="837762"/>
          </a:xfrm>
          <a:prstGeom prst="line">
            <a:avLst/>
          </a:prstGeom>
          <a:ln w="15875">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8" name="Rak 47">
            <a:extLst>
              <a:ext uri="{FF2B5EF4-FFF2-40B4-BE49-F238E27FC236}">
                <a16:creationId xmlns:a16="http://schemas.microsoft.com/office/drawing/2014/main" id="{891AFCD1-8C70-66C2-658C-67E7FF392E17}"/>
              </a:ext>
            </a:extLst>
          </p:cNvPr>
          <p:cNvCxnSpPr>
            <a:cxnSpLocks/>
          </p:cNvCxnSpPr>
          <p:nvPr userDrawn="1"/>
        </p:nvCxnSpPr>
        <p:spPr>
          <a:xfrm>
            <a:off x="1957731" y="3898232"/>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49" name="Rak 48">
            <a:extLst>
              <a:ext uri="{FF2B5EF4-FFF2-40B4-BE49-F238E27FC236}">
                <a16:creationId xmlns:a16="http://schemas.microsoft.com/office/drawing/2014/main" id="{6F09C79C-549A-A580-1C6F-E657826BDAD7}"/>
              </a:ext>
            </a:extLst>
          </p:cNvPr>
          <p:cNvCxnSpPr>
            <a:cxnSpLocks/>
          </p:cNvCxnSpPr>
          <p:nvPr userDrawn="1"/>
        </p:nvCxnSpPr>
        <p:spPr>
          <a:xfrm>
            <a:off x="3084689" y="3056022"/>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0" name="Rak 49">
            <a:extLst>
              <a:ext uri="{FF2B5EF4-FFF2-40B4-BE49-F238E27FC236}">
                <a16:creationId xmlns:a16="http://schemas.microsoft.com/office/drawing/2014/main" id="{5D745D5A-BEB0-8246-F7E4-7E56F25D9C51}"/>
              </a:ext>
            </a:extLst>
          </p:cNvPr>
          <p:cNvCxnSpPr>
            <a:cxnSpLocks/>
          </p:cNvCxnSpPr>
          <p:nvPr userDrawn="1"/>
        </p:nvCxnSpPr>
        <p:spPr>
          <a:xfrm>
            <a:off x="4211647" y="3912136"/>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1" name="Rak 50">
            <a:extLst>
              <a:ext uri="{FF2B5EF4-FFF2-40B4-BE49-F238E27FC236}">
                <a16:creationId xmlns:a16="http://schemas.microsoft.com/office/drawing/2014/main" id="{D1B33D6D-8FEA-5A63-793F-AF7461A4F3F7}"/>
              </a:ext>
            </a:extLst>
          </p:cNvPr>
          <p:cNvCxnSpPr>
            <a:cxnSpLocks/>
          </p:cNvCxnSpPr>
          <p:nvPr userDrawn="1"/>
        </p:nvCxnSpPr>
        <p:spPr>
          <a:xfrm>
            <a:off x="5338605" y="3068054"/>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2" name="Rak 51">
            <a:extLst>
              <a:ext uri="{FF2B5EF4-FFF2-40B4-BE49-F238E27FC236}">
                <a16:creationId xmlns:a16="http://schemas.microsoft.com/office/drawing/2014/main" id="{1228C0CE-B32B-597B-CC10-6A4CCA651CD9}"/>
              </a:ext>
            </a:extLst>
          </p:cNvPr>
          <p:cNvCxnSpPr>
            <a:cxnSpLocks/>
          </p:cNvCxnSpPr>
          <p:nvPr userDrawn="1"/>
        </p:nvCxnSpPr>
        <p:spPr>
          <a:xfrm>
            <a:off x="6465563" y="3914008"/>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3" name="Rak 52">
            <a:extLst>
              <a:ext uri="{FF2B5EF4-FFF2-40B4-BE49-F238E27FC236}">
                <a16:creationId xmlns:a16="http://schemas.microsoft.com/office/drawing/2014/main" id="{7DC1732D-D896-E1D5-5273-D0FAD2E92AD9}"/>
              </a:ext>
            </a:extLst>
          </p:cNvPr>
          <p:cNvCxnSpPr>
            <a:cxnSpLocks/>
          </p:cNvCxnSpPr>
          <p:nvPr userDrawn="1"/>
        </p:nvCxnSpPr>
        <p:spPr>
          <a:xfrm>
            <a:off x="7592521" y="3056022"/>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4" name="Rak 53">
            <a:extLst>
              <a:ext uri="{FF2B5EF4-FFF2-40B4-BE49-F238E27FC236}">
                <a16:creationId xmlns:a16="http://schemas.microsoft.com/office/drawing/2014/main" id="{5954FA76-EC77-E98A-8DD5-142EF67F1EB9}"/>
              </a:ext>
            </a:extLst>
          </p:cNvPr>
          <p:cNvCxnSpPr>
            <a:cxnSpLocks/>
          </p:cNvCxnSpPr>
          <p:nvPr userDrawn="1"/>
        </p:nvCxnSpPr>
        <p:spPr>
          <a:xfrm>
            <a:off x="8719479" y="3910264"/>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5" name="Rak 54">
            <a:extLst>
              <a:ext uri="{FF2B5EF4-FFF2-40B4-BE49-F238E27FC236}">
                <a16:creationId xmlns:a16="http://schemas.microsoft.com/office/drawing/2014/main" id="{BE99C511-6725-9DB3-7168-8D8395B9AA73}"/>
              </a:ext>
            </a:extLst>
          </p:cNvPr>
          <p:cNvCxnSpPr>
            <a:cxnSpLocks/>
          </p:cNvCxnSpPr>
          <p:nvPr userDrawn="1"/>
        </p:nvCxnSpPr>
        <p:spPr>
          <a:xfrm>
            <a:off x="9846437" y="3069925"/>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sp>
        <p:nvSpPr>
          <p:cNvPr id="75" name="Ellips 74">
            <a:extLst>
              <a:ext uri="{FF2B5EF4-FFF2-40B4-BE49-F238E27FC236}">
                <a16:creationId xmlns:a16="http://schemas.microsoft.com/office/drawing/2014/main" id="{3B93F017-E8A0-C28F-F5A1-4118EEFF71D5}"/>
              </a:ext>
            </a:extLst>
          </p:cNvPr>
          <p:cNvSpPr/>
          <p:nvPr userDrawn="1"/>
        </p:nvSpPr>
        <p:spPr>
          <a:xfrm>
            <a:off x="771122"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6" name="Ellips 75">
            <a:extLst>
              <a:ext uri="{FF2B5EF4-FFF2-40B4-BE49-F238E27FC236}">
                <a16:creationId xmlns:a16="http://schemas.microsoft.com/office/drawing/2014/main" id="{038F1F61-0BFB-F403-F78F-10E9D6F834CB}"/>
              </a:ext>
            </a:extLst>
          </p:cNvPr>
          <p:cNvSpPr/>
          <p:nvPr userDrawn="1"/>
        </p:nvSpPr>
        <p:spPr>
          <a:xfrm>
            <a:off x="1894927"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7" name="Ellips 76">
            <a:extLst>
              <a:ext uri="{FF2B5EF4-FFF2-40B4-BE49-F238E27FC236}">
                <a16:creationId xmlns:a16="http://schemas.microsoft.com/office/drawing/2014/main" id="{82B64700-A78B-0565-D5A7-A499DEC1D697}"/>
              </a:ext>
            </a:extLst>
          </p:cNvPr>
          <p:cNvSpPr/>
          <p:nvPr userDrawn="1"/>
        </p:nvSpPr>
        <p:spPr>
          <a:xfrm>
            <a:off x="3025712"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8" name="Ellips 77">
            <a:extLst>
              <a:ext uri="{FF2B5EF4-FFF2-40B4-BE49-F238E27FC236}">
                <a16:creationId xmlns:a16="http://schemas.microsoft.com/office/drawing/2014/main" id="{4BCB2F84-2B06-1F92-0C86-BA5CD8236132}"/>
              </a:ext>
            </a:extLst>
          </p:cNvPr>
          <p:cNvSpPr/>
          <p:nvPr userDrawn="1"/>
        </p:nvSpPr>
        <p:spPr>
          <a:xfrm>
            <a:off x="4156497"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9" name="Ellips 78">
            <a:extLst>
              <a:ext uri="{FF2B5EF4-FFF2-40B4-BE49-F238E27FC236}">
                <a16:creationId xmlns:a16="http://schemas.microsoft.com/office/drawing/2014/main" id="{6EFC5836-F556-8214-750D-88788F0F5E4A}"/>
              </a:ext>
            </a:extLst>
          </p:cNvPr>
          <p:cNvSpPr/>
          <p:nvPr userDrawn="1"/>
        </p:nvSpPr>
        <p:spPr>
          <a:xfrm>
            <a:off x="5280302"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80" name="Ellips 79">
            <a:extLst>
              <a:ext uri="{FF2B5EF4-FFF2-40B4-BE49-F238E27FC236}">
                <a16:creationId xmlns:a16="http://schemas.microsoft.com/office/drawing/2014/main" id="{3BAE19FE-3272-B378-D36A-C947E6C1D2FB}"/>
              </a:ext>
            </a:extLst>
          </p:cNvPr>
          <p:cNvSpPr/>
          <p:nvPr userDrawn="1"/>
        </p:nvSpPr>
        <p:spPr>
          <a:xfrm>
            <a:off x="6404107"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81" name="Ellips 80">
            <a:extLst>
              <a:ext uri="{FF2B5EF4-FFF2-40B4-BE49-F238E27FC236}">
                <a16:creationId xmlns:a16="http://schemas.microsoft.com/office/drawing/2014/main" id="{7EE8057C-7491-F2F5-0E3F-4C29288BD13D}"/>
              </a:ext>
            </a:extLst>
          </p:cNvPr>
          <p:cNvSpPr/>
          <p:nvPr userDrawn="1"/>
        </p:nvSpPr>
        <p:spPr>
          <a:xfrm>
            <a:off x="7534892"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82" name="Ellips 81">
            <a:extLst>
              <a:ext uri="{FF2B5EF4-FFF2-40B4-BE49-F238E27FC236}">
                <a16:creationId xmlns:a16="http://schemas.microsoft.com/office/drawing/2014/main" id="{5C284E81-7460-EF6B-9101-F3602CD4BB71}"/>
              </a:ext>
            </a:extLst>
          </p:cNvPr>
          <p:cNvSpPr/>
          <p:nvPr userDrawn="1"/>
        </p:nvSpPr>
        <p:spPr>
          <a:xfrm>
            <a:off x="8667777"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83" name="Ellips 82">
            <a:extLst>
              <a:ext uri="{FF2B5EF4-FFF2-40B4-BE49-F238E27FC236}">
                <a16:creationId xmlns:a16="http://schemas.microsoft.com/office/drawing/2014/main" id="{43779285-6578-3F96-9716-D8FC9DBE8277}"/>
              </a:ext>
            </a:extLst>
          </p:cNvPr>
          <p:cNvSpPr/>
          <p:nvPr userDrawn="1"/>
        </p:nvSpPr>
        <p:spPr>
          <a:xfrm>
            <a:off x="9784478"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14" name="Platshållare för text 13">
            <a:extLst>
              <a:ext uri="{FF2B5EF4-FFF2-40B4-BE49-F238E27FC236}">
                <a16:creationId xmlns:a16="http://schemas.microsoft.com/office/drawing/2014/main" id="{5689DF69-2FCA-7B02-C56B-5581D0D816EC}"/>
              </a:ext>
            </a:extLst>
          </p:cNvPr>
          <p:cNvSpPr>
            <a:spLocks noGrp="1"/>
          </p:cNvSpPr>
          <p:nvPr>
            <p:ph type="body" sz="quarter" idx="34" hasCustomPrompt="1"/>
          </p:nvPr>
        </p:nvSpPr>
        <p:spPr>
          <a:xfrm>
            <a:off x="845967" y="2299660"/>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5" name="Platshållare för text 13">
            <a:extLst>
              <a:ext uri="{FF2B5EF4-FFF2-40B4-BE49-F238E27FC236}">
                <a16:creationId xmlns:a16="http://schemas.microsoft.com/office/drawing/2014/main" id="{D20A237F-B75B-CBAD-2BEB-8F2CDA591C2F}"/>
              </a:ext>
            </a:extLst>
          </p:cNvPr>
          <p:cNvSpPr>
            <a:spLocks noGrp="1"/>
          </p:cNvSpPr>
          <p:nvPr>
            <p:ph type="body" sz="quarter" idx="35" hasCustomPrompt="1"/>
          </p:nvPr>
        </p:nvSpPr>
        <p:spPr>
          <a:xfrm>
            <a:off x="3084270" y="2299660"/>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6" name="Platshållare för text 13">
            <a:extLst>
              <a:ext uri="{FF2B5EF4-FFF2-40B4-BE49-F238E27FC236}">
                <a16:creationId xmlns:a16="http://schemas.microsoft.com/office/drawing/2014/main" id="{E29EA79B-902D-B366-97A6-5610EE158BAF}"/>
              </a:ext>
            </a:extLst>
          </p:cNvPr>
          <p:cNvSpPr>
            <a:spLocks noGrp="1"/>
          </p:cNvSpPr>
          <p:nvPr>
            <p:ph type="body" sz="quarter" idx="36" hasCustomPrompt="1"/>
          </p:nvPr>
        </p:nvSpPr>
        <p:spPr>
          <a:xfrm>
            <a:off x="5334175" y="2299660"/>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7" name="Platshållare för text 13">
            <a:extLst>
              <a:ext uri="{FF2B5EF4-FFF2-40B4-BE49-F238E27FC236}">
                <a16:creationId xmlns:a16="http://schemas.microsoft.com/office/drawing/2014/main" id="{6BF77058-2BBC-459D-8530-2911FF3EB4FB}"/>
              </a:ext>
            </a:extLst>
          </p:cNvPr>
          <p:cNvSpPr>
            <a:spLocks noGrp="1"/>
          </p:cNvSpPr>
          <p:nvPr>
            <p:ph type="body" sz="quarter" idx="37" hasCustomPrompt="1"/>
          </p:nvPr>
        </p:nvSpPr>
        <p:spPr>
          <a:xfrm>
            <a:off x="7580070" y="2299660"/>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8" name="Platshållare för text 13">
            <a:extLst>
              <a:ext uri="{FF2B5EF4-FFF2-40B4-BE49-F238E27FC236}">
                <a16:creationId xmlns:a16="http://schemas.microsoft.com/office/drawing/2014/main" id="{4B55F47C-32DF-777F-EFCB-4361E7F278E1}"/>
              </a:ext>
            </a:extLst>
          </p:cNvPr>
          <p:cNvSpPr>
            <a:spLocks noGrp="1"/>
          </p:cNvSpPr>
          <p:nvPr>
            <p:ph type="body" sz="quarter" idx="38" hasCustomPrompt="1"/>
          </p:nvPr>
        </p:nvSpPr>
        <p:spPr>
          <a:xfrm>
            <a:off x="9829975" y="2299660"/>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4" name="Platshållare för text 13">
            <a:extLst>
              <a:ext uri="{FF2B5EF4-FFF2-40B4-BE49-F238E27FC236}">
                <a16:creationId xmlns:a16="http://schemas.microsoft.com/office/drawing/2014/main" id="{27421B45-B37F-246E-E9FE-768E06D7A506}"/>
              </a:ext>
            </a:extLst>
          </p:cNvPr>
          <p:cNvSpPr>
            <a:spLocks noGrp="1"/>
          </p:cNvSpPr>
          <p:nvPr>
            <p:ph type="body" sz="quarter" idx="44" hasCustomPrompt="1"/>
          </p:nvPr>
        </p:nvSpPr>
        <p:spPr>
          <a:xfrm>
            <a:off x="1945424" y="5227917"/>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5" name="Platshållare för text 13">
            <a:extLst>
              <a:ext uri="{FF2B5EF4-FFF2-40B4-BE49-F238E27FC236}">
                <a16:creationId xmlns:a16="http://schemas.microsoft.com/office/drawing/2014/main" id="{25671EBA-36EF-2A48-9979-DA0EC1BB0501}"/>
              </a:ext>
            </a:extLst>
          </p:cNvPr>
          <p:cNvSpPr>
            <a:spLocks noGrp="1"/>
          </p:cNvSpPr>
          <p:nvPr>
            <p:ph type="body" sz="quarter" idx="45" hasCustomPrompt="1"/>
          </p:nvPr>
        </p:nvSpPr>
        <p:spPr>
          <a:xfrm>
            <a:off x="4183727" y="5227917"/>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6" name="Platshållare för text 13">
            <a:extLst>
              <a:ext uri="{FF2B5EF4-FFF2-40B4-BE49-F238E27FC236}">
                <a16:creationId xmlns:a16="http://schemas.microsoft.com/office/drawing/2014/main" id="{358DC79C-25A3-532A-8072-4E92305113C4}"/>
              </a:ext>
            </a:extLst>
          </p:cNvPr>
          <p:cNvSpPr>
            <a:spLocks noGrp="1"/>
          </p:cNvSpPr>
          <p:nvPr>
            <p:ph type="body" sz="quarter" idx="46" hasCustomPrompt="1"/>
          </p:nvPr>
        </p:nvSpPr>
        <p:spPr>
          <a:xfrm>
            <a:off x="6433632" y="5227917"/>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7" name="Platshållare för text 13">
            <a:extLst>
              <a:ext uri="{FF2B5EF4-FFF2-40B4-BE49-F238E27FC236}">
                <a16:creationId xmlns:a16="http://schemas.microsoft.com/office/drawing/2014/main" id="{4BC4538E-4D1B-0B26-45AC-274CEC6F6162}"/>
              </a:ext>
            </a:extLst>
          </p:cNvPr>
          <p:cNvSpPr>
            <a:spLocks noGrp="1"/>
          </p:cNvSpPr>
          <p:nvPr>
            <p:ph type="body" sz="quarter" idx="47" hasCustomPrompt="1"/>
          </p:nvPr>
        </p:nvSpPr>
        <p:spPr>
          <a:xfrm>
            <a:off x="8679527" y="5227917"/>
            <a:ext cx="1979327" cy="747128"/>
          </a:xfrm>
        </p:spPr>
        <p:txBody>
          <a:bodyPr wrap="square" anchor="ctr">
            <a:noAutofit/>
          </a:bodyPr>
          <a:lstStyle>
            <a:lvl1pPr defTabSz="518400">
              <a:lnSpc>
                <a:spcPct val="100000"/>
              </a:lnSpc>
              <a:defRPr lang="en-GB" sz="1100" b="0" i="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3" name="Título 6">
            <a:extLst>
              <a:ext uri="{FF2B5EF4-FFF2-40B4-BE49-F238E27FC236}">
                <a16:creationId xmlns:a16="http://schemas.microsoft.com/office/drawing/2014/main" id="{F60FD0B7-F713-ABEC-E0F8-7DE162268D7F}"/>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4" name="Platshållare för text 4">
            <a:extLst>
              <a:ext uri="{FF2B5EF4-FFF2-40B4-BE49-F238E27FC236}">
                <a16:creationId xmlns:a16="http://schemas.microsoft.com/office/drawing/2014/main" id="{377B778F-54F1-25C3-CED8-559F59395ADD}"/>
              </a:ext>
            </a:extLst>
          </p:cNvPr>
          <p:cNvSpPr>
            <a:spLocks noGrp="1"/>
          </p:cNvSpPr>
          <p:nvPr>
            <p:ph type="body" sz="quarter" idx="48" hasCustomPrompt="1"/>
          </p:nvPr>
        </p:nvSpPr>
        <p:spPr>
          <a:xfrm>
            <a:off x="830773" y="1861268"/>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5" name="Platshållare för text 4">
            <a:extLst>
              <a:ext uri="{FF2B5EF4-FFF2-40B4-BE49-F238E27FC236}">
                <a16:creationId xmlns:a16="http://schemas.microsoft.com/office/drawing/2014/main" id="{1C3E34EE-6E83-D347-FDA2-E8A859D87C99}"/>
              </a:ext>
            </a:extLst>
          </p:cNvPr>
          <p:cNvSpPr>
            <a:spLocks noGrp="1"/>
          </p:cNvSpPr>
          <p:nvPr>
            <p:ph type="body" sz="quarter" idx="49" hasCustomPrompt="1"/>
          </p:nvPr>
        </p:nvSpPr>
        <p:spPr>
          <a:xfrm>
            <a:off x="3074459" y="1861268"/>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2" name="Platshållare för text 4">
            <a:extLst>
              <a:ext uri="{FF2B5EF4-FFF2-40B4-BE49-F238E27FC236}">
                <a16:creationId xmlns:a16="http://schemas.microsoft.com/office/drawing/2014/main" id="{F55F56B2-17D2-4F30-2B46-6BADECA1FB95}"/>
              </a:ext>
            </a:extLst>
          </p:cNvPr>
          <p:cNvSpPr>
            <a:spLocks noGrp="1"/>
          </p:cNvSpPr>
          <p:nvPr>
            <p:ph type="body" sz="quarter" idx="50" hasCustomPrompt="1"/>
          </p:nvPr>
        </p:nvSpPr>
        <p:spPr>
          <a:xfrm>
            <a:off x="5334175" y="1861268"/>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3" name="Platshållare för text 4">
            <a:extLst>
              <a:ext uri="{FF2B5EF4-FFF2-40B4-BE49-F238E27FC236}">
                <a16:creationId xmlns:a16="http://schemas.microsoft.com/office/drawing/2014/main" id="{8257DC48-DF0E-E2D9-ACE5-747E691980A0}"/>
              </a:ext>
            </a:extLst>
          </p:cNvPr>
          <p:cNvSpPr>
            <a:spLocks noGrp="1"/>
          </p:cNvSpPr>
          <p:nvPr>
            <p:ph type="body" sz="quarter" idx="51" hasCustomPrompt="1"/>
          </p:nvPr>
        </p:nvSpPr>
        <p:spPr>
          <a:xfrm>
            <a:off x="7580070" y="1861268"/>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28" name="Platshållare för text 4">
            <a:extLst>
              <a:ext uri="{FF2B5EF4-FFF2-40B4-BE49-F238E27FC236}">
                <a16:creationId xmlns:a16="http://schemas.microsoft.com/office/drawing/2014/main" id="{3BFBCEE3-6D04-D8C0-84C4-85ADBDC93C7A}"/>
              </a:ext>
            </a:extLst>
          </p:cNvPr>
          <p:cNvSpPr>
            <a:spLocks noGrp="1"/>
          </p:cNvSpPr>
          <p:nvPr>
            <p:ph type="body" sz="quarter" idx="52" hasCustomPrompt="1"/>
          </p:nvPr>
        </p:nvSpPr>
        <p:spPr>
          <a:xfrm>
            <a:off x="9844130" y="1861268"/>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29" name="Platshållare för text 4">
            <a:extLst>
              <a:ext uri="{FF2B5EF4-FFF2-40B4-BE49-F238E27FC236}">
                <a16:creationId xmlns:a16="http://schemas.microsoft.com/office/drawing/2014/main" id="{36DDDA69-BAFF-A580-843A-584B8ADDEDBC}"/>
              </a:ext>
            </a:extLst>
          </p:cNvPr>
          <p:cNvSpPr>
            <a:spLocks noGrp="1"/>
          </p:cNvSpPr>
          <p:nvPr>
            <p:ph type="body" sz="quarter" idx="53" hasCustomPrompt="1"/>
          </p:nvPr>
        </p:nvSpPr>
        <p:spPr>
          <a:xfrm>
            <a:off x="1932209" y="4791505"/>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30" name="Platshållare för text 4">
            <a:extLst>
              <a:ext uri="{FF2B5EF4-FFF2-40B4-BE49-F238E27FC236}">
                <a16:creationId xmlns:a16="http://schemas.microsoft.com/office/drawing/2014/main" id="{3E7E594E-7138-29FB-098B-9B5D207EBDB5}"/>
              </a:ext>
            </a:extLst>
          </p:cNvPr>
          <p:cNvSpPr>
            <a:spLocks noGrp="1"/>
          </p:cNvSpPr>
          <p:nvPr>
            <p:ph type="body" sz="quarter" idx="54" hasCustomPrompt="1"/>
          </p:nvPr>
        </p:nvSpPr>
        <p:spPr>
          <a:xfrm>
            <a:off x="4175895" y="4791505"/>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31" name="Platshållare för text 4">
            <a:extLst>
              <a:ext uri="{FF2B5EF4-FFF2-40B4-BE49-F238E27FC236}">
                <a16:creationId xmlns:a16="http://schemas.microsoft.com/office/drawing/2014/main" id="{42509EF3-F1B6-E1F5-7D3C-A12C487574FB}"/>
              </a:ext>
            </a:extLst>
          </p:cNvPr>
          <p:cNvSpPr>
            <a:spLocks noGrp="1"/>
          </p:cNvSpPr>
          <p:nvPr>
            <p:ph type="body" sz="quarter" idx="55" hasCustomPrompt="1"/>
          </p:nvPr>
        </p:nvSpPr>
        <p:spPr>
          <a:xfrm>
            <a:off x="6435611" y="4791505"/>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32" name="Platshållare för text 4">
            <a:extLst>
              <a:ext uri="{FF2B5EF4-FFF2-40B4-BE49-F238E27FC236}">
                <a16:creationId xmlns:a16="http://schemas.microsoft.com/office/drawing/2014/main" id="{7CB11588-1F15-AFC7-5D26-4BA522E04FDF}"/>
              </a:ext>
            </a:extLst>
          </p:cNvPr>
          <p:cNvSpPr>
            <a:spLocks noGrp="1"/>
          </p:cNvSpPr>
          <p:nvPr>
            <p:ph type="body" sz="quarter" idx="56" hasCustomPrompt="1"/>
          </p:nvPr>
        </p:nvSpPr>
        <p:spPr>
          <a:xfrm>
            <a:off x="8681506" y="4791505"/>
            <a:ext cx="1989138"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Tree>
    <p:extLst>
      <p:ext uri="{BB962C8B-B14F-4D97-AF65-F5344CB8AC3E}">
        <p14:creationId xmlns:p14="http://schemas.microsoft.com/office/powerpoint/2010/main" val="1682467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rocess purple 9 steps">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22" name="Gráfico 1">
            <a:extLst>
              <a:ext uri="{FF2B5EF4-FFF2-40B4-BE49-F238E27FC236}">
                <a16:creationId xmlns:a16="http://schemas.microsoft.com/office/drawing/2014/main" id="{D30D6F3B-B7D0-2085-2DEB-56B2168D8C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7608" y="268235"/>
            <a:ext cx="390476" cy="390476"/>
          </a:xfrm>
          <a:prstGeom prst="rect">
            <a:avLst/>
          </a:prstGeom>
        </p:spPr>
      </p:pic>
      <p:sp>
        <p:nvSpPr>
          <p:cNvPr id="24" name="Título 6">
            <a:extLst>
              <a:ext uri="{FF2B5EF4-FFF2-40B4-BE49-F238E27FC236}">
                <a16:creationId xmlns:a16="http://schemas.microsoft.com/office/drawing/2014/main" id="{6B1879EE-A341-1D63-784C-C23421D47304}"/>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bg2"/>
                </a:solidFill>
                <a:latin typeface="Poppins SemiBold" pitchFamily="2" charset="77"/>
                <a:cs typeface="Poppins SemiBold" pitchFamily="2" charset="77"/>
              </a:defRPr>
            </a:lvl1pPr>
          </a:lstStyle>
          <a:p>
            <a:r>
              <a:rPr lang="en-GB" noProof="0" dirty="0"/>
              <a:t>Process</a:t>
            </a:r>
          </a:p>
        </p:txBody>
      </p:sp>
      <p:cxnSp>
        <p:nvCxnSpPr>
          <p:cNvPr id="3" name="Rak 2">
            <a:extLst>
              <a:ext uri="{FF2B5EF4-FFF2-40B4-BE49-F238E27FC236}">
                <a16:creationId xmlns:a16="http://schemas.microsoft.com/office/drawing/2014/main" id="{112E64EC-74CF-ED15-0274-AEB2F9B5E2BF}"/>
              </a:ext>
            </a:extLst>
          </p:cNvPr>
          <p:cNvCxnSpPr>
            <a:cxnSpLocks/>
          </p:cNvCxnSpPr>
          <p:nvPr userDrawn="1"/>
        </p:nvCxnSpPr>
        <p:spPr>
          <a:xfrm flipH="1">
            <a:off x="0" y="3893784"/>
            <a:ext cx="12192000" cy="16480"/>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 name="Rak 3">
            <a:extLst>
              <a:ext uri="{FF2B5EF4-FFF2-40B4-BE49-F238E27FC236}">
                <a16:creationId xmlns:a16="http://schemas.microsoft.com/office/drawing/2014/main" id="{10FFDC23-69BF-6AF8-3F7F-2132BAAF9F25}"/>
              </a:ext>
            </a:extLst>
          </p:cNvPr>
          <p:cNvCxnSpPr>
            <a:cxnSpLocks/>
          </p:cNvCxnSpPr>
          <p:nvPr userDrawn="1"/>
        </p:nvCxnSpPr>
        <p:spPr>
          <a:xfrm>
            <a:off x="830773" y="3068053"/>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 name="Rak 4">
            <a:extLst>
              <a:ext uri="{FF2B5EF4-FFF2-40B4-BE49-F238E27FC236}">
                <a16:creationId xmlns:a16="http://schemas.microsoft.com/office/drawing/2014/main" id="{30C796F1-1E95-E817-88F8-10CBDDEF13D8}"/>
              </a:ext>
            </a:extLst>
          </p:cNvPr>
          <p:cNvCxnSpPr>
            <a:cxnSpLocks/>
          </p:cNvCxnSpPr>
          <p:nvPr userDrawn="1"/>
        </p:nvCxnSpPr>
        <p:spPr>
          <a:xfrm>
            <a:off x="1957731" y="3898232"/>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 name="Rak 5">
            <a:extLst>
              <a:ext uri="{FF2B5EF4-FFF2-40B4-BE49-F238E27FC236}">
                <a16:creationId xmlns:a16="http://schemas.microsoft.com/office/drawing/2014/main" id="{7648F251-D583-4B46-592D-97D9DE85F172}"/>
              </a:ext>
            </a:extLst>
          </p:cNvPr>
          <p:cNvCxnSpPr>
            <a:cxnSpLocks/>
          </p:cNvCxnSpPr>
          <p:nvPr userDrawn="1"/>
        </p:nvCxnSpPr>
        <p:spPr>
          <a:xfrm>
            <a:off x="3084689" y="3056022"/>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7" name="Rak 6">
            <a:extLst>
              <a:ext uri="{FF2B5EF4-FFF2-40B4-BE49-F238E27FC236}">
                <a16:creationId xmlns:a16="http://schemas.microsoft.com/office/drawing/2014/main" id="{6AA29C2E-3E5B-FFFC-D1FF-124E88DC3F5D}"/>
              </a:ext>
            </a:extLst>
          </p:cNvPr>
          <p:cNvCxnSpPr>
            <a:cxnSpLocks/>
          </p:cNvCxnSpPr>
          <p:nvPr userDrawn="1"/>
        </p:nvCxnSpPr>
        <p:spPr>
          <a:xfrm>
            <a:off x="4211647" y="3912136"/>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 name="Rak 7">
            <a:extLst>
              <a:ext uri="{FF2B5EF4-FFF2-40B4-BE49-F238E27FC236}">
                <a16:creationId xmlns:a16="http://schemas.microsoft.com/office/drawing/2014/main" id="{23E47173-491E-00F8-D1BF-1DD88EDC4332}"/>
              </a:ext>
            </a:extLst>
          </p:cNvPr>
          <p:cNvCxnSpPr>
            <a:cxnSpLocks/>
          </p:cNvCxnSpPr>
          <p:nvPr userDrawn="1"/>
        </p:nvCxnSpPr>
        <p:spPr>
          <a:xfrm>
            <a:off x="5338605" y="3068054"/>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Rak 8">
            <a:extLst>
              <a:ext uri="{FF2B5EF4-FFF2-40B4-BE49-F238E27FC236}">
                <a16:creationId xmlns:a16="http://schemas.microsoft.com/office/drawing/2014/main" id="{0F7FFB60-DB11-B2D5-8964-4960FB92FA9F}"/>
              </a:ext>
            </a:extLst>
          </p:cNvPr>
          <p:cNvCxnSpPr>
            <a:cxnSpLocks/>
          </p:cNvCxnSpPr>
          <p:nvPr userDrawn="1"/>
        </p:nvCxnSpPr>
        <p:spPr>
          <a:xfrm>
            <a:off x="6465563" y="3914008"/>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 name="Rak 9">
            <a:extLst>
              <a:ext uri="{FF2B5EF4-FFF2-40B4-BE49-F238E27FC236}">
                <a16:creationId xmlns:a16="http://schemas.microsoft.com/office/drawing/2014/main" id="{9BC47D90-8B24-CCB0-5D7F-9BA09AF4E448}"/>
              </a:ext>
            </a:extLst>
          </p:cNvPr>
          <p:cNvCxnSpPr>
            <a:cxnSpLocks/>
          </p:cNvCxnSpPr>
          <p:nvPr userDrawn="1"/>
        </p:nvCxnSpPr>
        <p:spPr>
          <a:xfrm>
            <a:off x="7592521" y="3056022"/>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 name="Rak 10">
            <a:extLst>
              <a:ext uri="{FF2B5EF4-FFF2-40B4-BE49-F238E27FC236}">
                <a16:creationId xmlns:a16="http://schemas.microsoft.com/office/drawing/2014/main" id="{6D7D74BB-21A9-6CDA-FE9A-29F84C781813}"/>
              </a:ext>
            </a:extLst>
          </p:cNvPr>
          <p:cNvCxnSpPr>
            <a:cxnSpLocks/>
          </p:cNvCxnSpPr>
          <p:nvPr userDrawn="1"/>
        </p:nvCxnSpPr>
        <p:spPr>
          <a:xfrm>
            <a:off x="8719479" y="3910264"/>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 name="Rak 11">
            <a:extLst>
              <a:ext uri="{FF2B5EF4-FFF2-40B4-BE49-F238E27FC236}">
                <a16:creationId xmlns:a16="http://schemas.microsoft.com/office/drawing/2014/main" id="{B2AFFD1B-7857-B146-C6A6-81CA4A481470}"/>
              </a:ext>
            </a:extLst>
          </p:cNvPr>
          <p:cNvCxnSpPr>
            <a:cxnSpLocks/>
          </p:cNvCxnSpPr>
          <p:nvPr userDrawn="1"/>
        </p:nvCxnSpPr>
        <p:spPr>
          <a:xfrm>
            <a:off x="9846437" y="3069925"/>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sp>
        <p:nvSpPr>
          <p:cNvPr id="13" name="Ellips 12">
            <a:extLst>
              <a:ext uri="{FF2B5EF4-FFF2-40B4-BE49-F238E27FC236}">
                <a16:creationId xmlns:a16="http://schemas.microsoft.com/office/drawing/2014/main" id="{C52FF55D-FA3E-5C35-CAAE-A54A0A77F900}"/>
              </a:ext>
            </a:extLst>
          </p:cNvPr>
          <p:cNvSpPr/>
          <p:nvPr userDrawn="1"/>
        </p:nvSpPr>
        <p:spPr>
          <a:xfrm>
            <a:off x="771122"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14" name="Ellips 13">
            <a:extLst>
              <a:ext uri="{FF2B5EF4-FFF2-40B4-BE49-F238E27FC236}">
                <a16:creationId xmlns:a16="http://schemas.microsoft.com/office/drawing/2014/main" id="{B3BB5031-A330-753B-B9AF-5A048BE894B5}"/>
              </a:ext>
            </a:extLst>
          </p:cNvPr>
          <p:cNvSpPr/>
          <p:nvPr userDrawn="1"/>
        </p:nvSpPr>
        <p:spPr>
          <a:xfrm>
            <a:off x="1894927"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15" name="Ellips 14">
            <a:extLst>
              <a:ext uri="{FF2B5EF4-FFF2-40B4-BE49-F238E27FC236}">
                <a16:creationId xmlns:a16="http://schemas.microsoft.com/office/drawing/2014/main" id="{770DDE03-B992-C7DD-4473-8E4DB94594ED}"/>
              </a:ext>
            </a:extLst>
          </p:cNvPr>
          <p:cNvSpPr/>
          <p:nvPr userDrawn="1"/>
        </p:nvSpPr>
        <p:spPr>
          <a:xfrm>
            <a:off x="3025712"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16" name="Ellips 15">
            <a:extLst>
              <a:ext uri="{FF2B5EF4-FFF2-40B4-BE49-F238E27FC236}">
                <a16:creationId xmlns:a16="http://schemas.microsoft.com/office/drawing/2014/main" id="{F4EEF3FB-B2F6-6AB8-70BB-9B77DF58964C}"/>
              </a:ext>
            </a:extLst>
          </p:cNvPr>
          <p:cNvSpPr/>
          <p:nvPr userDrawn="1"/>
        </p:nvSpPr>
        <p:spPr>
          <a:xfrm>
            <a:off x="4156497"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17" name="Ellips 16">
            <a:extLst>
              <a:ext uri="{FF2B5EF4-FFF2-40B4-BE49-F238E27FC236}">
                <a16:creationId xmlns:a16="http://schemas.microsoft.com/office/drawing/2014/main" id="{0653B428-663B-80DE-1F94-6582D97788ED}"/>
              </a:ext>
            </a:extLst>
          </p:cNvPr>
          <p:cNvSpPr/>
          <p:nvPr userDrawn="1"/>
        </p:nvSpPr>
        <p:spPr>
          <a:xfrm>
            <a:off x="5280302"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18" name="Ellips 17">
            <a:extLst>
              <a:ext uri="{FF2B5EF4-FFF2-40B4-BE49-F238E27FC236}">
                <a16:creationId xmlns:a16="http://schemas.microsoft.com/office/drawing/2014/main" id="{D4DE8C13-F0BD-99A3-C5DE-058CD5171366}"/>
              </a:ext>
            </a:extLst>
          </p:cNvPr>
          <p:cNvSpPr/>
          <p:nvPr userDrawn="1"/>
        </p:nvSpPr>
        <p:spPr>
          <a:xfrm>
            <a:off x="6404107"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19" name="Ellips 18">
            <a:extLst>
              <a:ext uri="{FF2B5EF4-FFF2-40B4-BE49-F238E27FC236}">
                <a16:creationId xmlns:a16="http://schemas.microsoft.com/office/drawing/2014/main" id="{898C5BD0-D510-515D-DA79-40C792F78E51}"/>
              </a:ext>
            </a:extLst>
          </p:cNvPr>
          <p:cNvSpPr/>
          <p:nvPr userDrawn="1"/>
        </p:nvSpPr>
        <p:spPr>
          <a:xfrm>
            <a:off x="7534892"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20" name="Ellips 19">
            <a:extLst>
              <a:ext uri="{FF2B5EF4-FFF2-40B4-BE49-F238E27FC236}">
                <a16:creationId xmlns:a16="http://schemas.microsoft.com/office/drawing/2014/main" id="{D1CD3712-9B22-F51A-A873-24A9B2717CF2}"/>
              </a:ext>
            </a:extLst>
          </p:cNvPr>
          <p:cNvSpPr/>
          <p:nvPr userDrawn="1"/>
        </p:nvSpPr>
        <p:spPr>
          <a:xfrm>
            <a:off x="8667777"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21" name="Ellips 20">
            <a:extLst>
              <a:ext uri="{FF2B5EF4-FFF2-40B4-BE49-F238E27FC236}">
                <a16:creationId xmlns:a16="http://schemas.microsoft.com/office/drawing/2014/main" id="{B8AF807F-DBCE-556E-0880-9BFB02509847}"/>
              </a:ext>
            </a:extLst>
          </p:cNvPr>
          <p:cNvSpPr/>
          <p:nvPr userDrawn="1"/>
        </p:nvSpPr>
        <p:spPr>
          <a:xfrm>
            <a:off x="9784478" y="38513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latin typeface="Poppins" pitchFamily="2" charset="77"/>
            </a:endParaRPr>
          </a:p>
        </p:txBody>
      </p:sp>
      <p:sp>
        <p:nvSpPr>
          <p:cNvPr id="36" name="Platshållare för text 13">
            <a:extLst>
              <a:ext uri="{FF2B5EF4-FFF2-40B4-BE49-F238E27FC236}">
                <a16:creationId xmlns:a16="http://schemas.microsoft.com/office/drawing/2014/main" id="{771BB641-6BE4-0D82-33E7-979EACCA403E}"/>
              </a:ext>
            </a:extLst>
          </p:cNvPr>
          <p:cNvSpPr>
            <a:spLocks noGrp="1"/>
          </p:cNvSpPr>
          <p:nvPr>
            <p:ph type="body" sz="quarter" idx="34" hasCustomPrompt="1"/>
          </p:nvPr>
        </p:nvSpPr>
        <p:spPr>
          <a:xfrm>
            <a:off x="845967" y="2299660"/>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6" name="Platshållare för text 13">
            <a:extLst>
              <a:ext uri="{FF2B5EF4-FFF2-40B4-BE49-F238E27FC236}">
                <a16:creationId xmlns:a16="http://schemas.microsoft.com/office/drawing/2014/main" id="{26A8857F-00F5-B466-42C4-19ED5B3A6796}"/>
              </a:ext>
            </a:extLst>
          </p:cNvPr>
          <p:cNvSpPr>
            <a:spLocks noGrp="1"/>
          </p:cNvSpPr>
          <p:nvPr>
            <p:ph type="body" sz="quarter" idx="35" hasCustomPrompt="1"/>
          </p:nvPr>
        </p:nvSpPr>
        <p:spPr>
          <a:xfrm>
            <a:off x="3084270" y="2299660"/>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8" name="Platshållare för text 13">
            <a:extLst>
              <a:ext uri="{FF2B5EF4-FFF2-40B4-BE49-F238E27FC236}">
                <a16:creationId xmlns:a16="http://schemas.microsoft.com/office/drawing/2014/main" id="{3FD2BA8C-C224-CF92-FA8D-57187C15E0EF}"/>
              </a:ext>
            </a:extLst>
          </p:cNvPr>
          <p:cNvSpPr>
            <a:spLocks noGrp="1"/>
          </p:cNvSpPr>
          <p:nvPr>
            <p:ph type="body" sz="quarter" idx="36" hasCustomPrompt="1"/>
          </p:nvPr>
        </p:nvSpPr>
        <p:spPr>
          <a:xfrm>
            <a:off x="5334175" y="2299660"/>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9" name="Platshållare för text 13">
            <a:extLst>
              <a:ext uri="{FF2B5EF4-FFF2-40B4-BE49-F238E27FC236}">
                <a16:creationId xmlns:a16="http://schemas.microsoft.com/office/drawing/2014/main" id="{3C981383-3118-00AE-35AD-5B11F189D318}"/>
              </a:ext>
            </a:extLst>
          </p:cNvPr>
          <p:cNvSpPr>
            <a:spLocks noGrp="1"/>
          </p:cNvSpPr>
          <p:nvPr>
            <p:ph type="body" sz="quarter" idx="37" hasCustomPrompt="1"/>
          </p:nvPr>
        </p:nvSpPr>
        <p:spPr>
          <a:xfrm>
            <a:off x="7580070" y="2299660"/>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50" name="Platshållare för text 13">
            <a:extLst>
              <a:ext uri="{FF2B5EF4-FFF2-40B4-BE49-F238E27FC236}">
                <a16:creationId xmlns:a16="http://schemas.microsoft.com/office/drawing/2014/main" id="{61F507F3-7820-1499-3625-236CAB007564}"/>
              </a:ext>
            </a:extLst>
          </p:cNvPr>
          <p:cNvSpPr>
            <a:spLocks noGrp="1"/>
          </p:cNvSpPr>
          <p:nvPr>
            <p:ph type="body" sz="quarter" idx="38" hasCustomPrompt="1"/>
          </p:nvPr>
        </p:nvSpPr>
        <p:spPr>
          <a:xfrm>
            <a:off x="9829975" y="2299660"/>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51" name="Platshållare för text 13">
            <a:extLst>
              <a:ext uri="{FF2B5EF4-FFF2-40B4-BE49-F238E27FC236}">
                <a16:creationId xmlns:a16="http://schemas.microsoft.com/office/drawing/2014/main" id="{E31E0AD0-2E73-EB14-4E15-21CED07CD070}"/>
              </a:ext>
            </a:extLst>
          </p:cNvPr>
          <p:cNvSpPr>
            <a:spLocks noGrp="1"/>
          </p:cNvSpPr>
          <p:nvPr>
            <p:ph type="body" sz="quarter" idx="44" hasCustomPrompt="1"/>
          </p:nvPr>
        </p:nvSpPr>
        <p:spPr>
          <a:xfrm>
            <a:off x="1945424" y="5227917"/>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52" name="Platshållare för text 13">
            <a:extLst>
              <a:ext uri="{FF2B5EF4-FFF2-40B4-BE49-F238E27FC236}">
                <a16:creationId xmlns:a16="http://schemas.microsoft.com/office/drawing/2014/main" id="{BB3D9F4C-06E3-FE21-E44E-4B6EDA827137}"/>
              </a:ext>
            </a:extLst>
          </p:cNvPr>
          <p:cNvSpPr>
            <a:spLocks noGrp="1"/>
          </p:cNvSpPr>
          <p:nvPr>
            <p:ph type="body" sz="quarter" idx="45" hasCustomPrompt="1"/>
          </p:nvPr>
        </p:nvSpPr>
        <p:spPr>
          <a:xfrm>
            <a:off x="4183727" y="5227917"/>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53" name="Platshållare för text 13">
            <a:extLst>
              <a:ext uri="{FF2B5EF4-FFF2-40B4-BE49-F238E27FC236}">
                <a16:creationId xmlns:a16="http://schemas.microsoft.com/office/drawing/2014/main" id="{6F48DF55-15FD-AF82-A794-F8CCEEC7D31A}"/>
              </a:ext>
            </a:extLst>
          </p:cNvPr>
          <p:cNvSpPr>
            <a:spLocks noGrp="1"/>
          </p:cNvSpPr>
          <p:nvPr>
            <p:ph type="body" sz="quarter" idx="46" hasCustomPrompt="1"/>
          </p:nvPr>
        </p:nvSpPr>
        <p:spPr>
          <a:xfrm>
            <a:off x="6433632" y="5227917"/>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54" name="Platshållare för text 13">
            <a:extLst>
              <a:ext uri="{FF2B5EF4-FFF2-40B4-BE49-F238E27FC236}">
                <a16:creationId xmlns:a16="http://schemas.microsoft.com/office/drawing/2014/main" id="{F06B35A2-1791-6025-5B3A-385A868CA09D}"/>
              </a:ext>
            </a:extLst>
          </p:cNvPr>
          <p:cNvSpPr>
            <a:spLocks noGrp="1"/>
          </p:cNvSpPr>
          <p:nvPr>
            <p:ph type="body" sz="quarter" idx="47" hasCustomPrompt="1"/>
          </p:nvPr>
        </p:nvSpPr>
        <p:spPr>
          <a:xfrm>
            <a:off x="8679527" y="5227917"/>
            <a:ext cx="1979327" cy="747128"/>
          </a:xfrm>
        </p:spPr>
        <p:txBody>
          <a:bodyPr wrap="square" anchor="ctr">
            <a:noAutofit/>
          </a:bodyPr>
          <a:lstStyle>
            <a:lvl1pPr defTabSz="518400">
              <a:lnSpc>
                <a:spcPct val="100000"/>
              </a:lnSpc>
              <a:defRPr lang="en-GB" sz="1100" b="0" i="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55" name="Platshållare för text 4">
            <a:extLst>
              <a:ext uri="{FF2B5EF4-FFF2-40B4-BE49-F238E27FC236}">
                <a16:creationId xmlns:a16="http://schemas.microsoft.com/office/drawing/2014/main" id="{15266E2B-67D1-2A7D-3DB7-EACC9F5DCC83}"/>
              </a:ext>
            </a:extLst>
          </p:cNvPr>
          <p:cNvSpPr>
            <a:spLocks noGrp="1"/>
          </p:cNvSpPr>
          <p:nvPr>
            <p:ph type="body" sz="quarter" idx="48" hasCustomPrompt="1"/>
          </p:nvPr>
        </p:nvSpPr>
        <p:spPr>
          <a:xfrm>
            <a:off x="830773" y="1861268"/>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1" name="Platshållare för text 4">
            <a:extLst>
              <a:ext uri="{FF2B5EF4-FFF2-40B4-BE49-F238E27FC236}">
                <a16:creationId xmlns:a16="http://schemas.microsoft.com/office/drawing/2014/main" id="{B3C8A3DA-6106-B9EE-FE44-EC290EA388EC}"/>
              </a:ext>
            </a:extLst>
          </p:cNvPr>
          <p:cNvSpPr>
            <a:spLocks noGrp="1"/>
          </p:cNvSpPr>
          <p:nvPr>
            <p:ph type="body" sz="quarter" idx="49" hasCustomPrompt="1"/>
          </p:nvPr>
        </p:nvSpPr>
        <p:spPr>
          <a:xfrm>
            <a:off x="3074459" y="1861268"/>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2" name="Platshållare för text 4">
            <a:extLst>
              <a:ext uri="{FF2B5EF4-FFF2-40B4-BE49-F238E27FC236}">
                <a16:creationId xmlns:a16="http://schemas.microsoft.com/office/drawing/2014/main" id="{8C8BBDE6-55D5-B923-7824-C397879CDF23}"/>
              </a:ext>
            </a:extLst>
          </p:cNvPr>
          <p:cNvSpPr>
            <a:spLocks noGrp="1"/>
          </p:cNvSpPr>
          <p:nvPr>
            <p:ph type="body" sz="quarter" idx="50" hasCustomPrompt="1"/>
          </p:nvPr>
        </p:nvSpPr>
        <p:spPr>
          <a:xfrm>
            <a:off x="5334175" y="1861268"/>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3" name="Platshållare för text 4">
            <a:extLst>
              <a:ext uri="{FF2B5EF4-FFF2-40B4-BE49-F238E27FC236}">
                <a16:creationId xmlns:a16="http://schemas.microsoft.com/office/drawing/2014/main" id="{43F32456-8B40-3FCC-B006-8A13E8C1D8DB}"/>
              </a:ext>
            </a:extLst>
          </p:cNvPr>
          <p:cNvSpPr>
            <a:spLocks noGrp="1"/>
          </p:cNvSpPr>
          <p:nvPr>
            <p:ph type="body" sz="quarter" idx="51" hasCustomPrompt="1"/>
          </p:nvPr>
        </p:nvSpPr>
        <p:spPr>
          <a:xfrm>
            <a:off x="7580070" y="1861268"/>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4" name="Platshållare för text 4">
            <a:extLst>
              <a:ext uri="{FF2B5EF4-FFF2-40B4-BE49-F238E27FC236}">
                <a16:creationId xmlns:a16="http://schemas.microsoft.com/office/drawing/2014/main" id="{D1CFE5BF-1F25-5A4E-3AE1-499E79279836}"/>
              </a:ext>
            </a:extLst>
          </p:cNvPr>
          <p:cNvSpPr>
            <a:spLocks noGrp="1"/>
          </p:cNvSpPr>
          <p:nvPr>
            <p:ph type="body" sz="quarter" idx="52" hasCustomPrompt="1"/>
          </p:nvPr>
        </p:nvSpPr>
        <p:spPr>
          <a:xfrm>
            <a:off x="9844130" y="1861268"/>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5" name="Platshållare för text 4">
            <a:extLst>
              <a:ext uri="{FF2B5EF4-FFF2-40B4-BE49-F238E27FC236}">
                <a16:creationId xmlns:a16="http://schemas.microsoft.com/office/drawing/2014/main" id="{E25B6D0E-A99C-28B7-84CF-9F38091DD08E}"/>
              </a:ext>
            </a:extLst>
          </p:cNvPr>
          <p:cNvSpPr>
            <a:spLocks noGrp="1"/>
          </p:cNvSpPr>
          <p:nvPr>
            <p:ph type="body" sz="quarter" idx="53" hasCustomPrompt="1"/>
          </p:nvPr>
        </p:nvSpPr>
        <p:spPr>
          <a:xfrm>
            <a:off x="1932209" y="4791505"/>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6" name="Platshållare för text 4">
            <a:extLst>
              <a:ext uri="{FF2B5EF4-FFF2-40B4-BE49-F238E27FC236}">
                <a16:creationId xmlns:a16="http://schemas.microsoft.com/office/drawing/2014/main" id="{10D6AB4D-1930-5B2A-CE8D-77140BB4F25B}"/>
              </a:ext>
            </a:extLst>
          </p:cNvPr>
          <p:cNvSpPr>
            <a:spLocks noGrp="1"/>
          </p:cNvSpPr>
          <p:nvPr>
            <p:ph type="body" sz="quarter" idx="54" hasCustomPrompt="1"/>
          </p:nvPr>
        </p:nvSpPr>
        <p:spPr>
          <a:xfrm>
            <a:off x="4175895" y="4791505"/>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7" name="Platshållare för text 4">
            <a:extLst>
              <a:ext uri="{FF2B5EF4-FFF2-40B4-BE49-F238E27FC236}">
                <a16:creationId xmlns:a16="http://schemas.microsoft.com/office/drawing/2014/main" id="{33E59FB2-846D-6EE9-1AFF-88932A66DA95}"/>
              </a:ext>
            </a:extLst>
          </p:cNvPr>
          <p:cNvSpPr>
            <a:spLocks noGrp="1"/>
          </p:cNvSpPr>
          <p:nvPr>
            <p:ph type="body" sz="quarter" idx="55" hasCustomPrompt="1"/>
          </p:nvPr>
        </p:nvSpPr>
        <p:spPr>
          <a:xfrm>
            <a:off x="6435611" y="4791505"/>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78" name="Platshållare för text 4">
            <a:extLst>
              <a:ext uri="{FF2B5EF4-FFF2-40B4-BE49-F238E27FC236}">
                <a16:creationId xmlns:a16="http://schemas.microsoft.com/office/drawing/2014/main" id="{FF477BA2-0AC0-740B-F2C4-F6A675899BAE}"/>
              </a:ext>
            </a:extLst>
          </p:cNvPr>
          <p:cNvSpPr>
            <a:spLocks noGrp="1"/>
          </p:cNvSpPr>
          <p:nvPr>
            <p:ph type="body" sz="quarter" idx="56" hasCustomPrompt="1"/>
          </p:nvPr>
        </p:nvSpPr>
        <p:spPr>
          <a:xfrm>
            <a:off x="8681506" y="4791505"/>
            <a:ext cx="1989138"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Tree>
    <p:extLst>
      <p:ext uri="{BB962C8B-B14F-4D97-AF65-F5344CB8AC3E}">
        <p14:creationId xmlns:p14="http://schemas.microsoft.com/office/powerpoint/2010/main" val="21918177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rocess light 6 steps">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cxnSp>
        <p:nvCxnSpPr>
          <p:cNvPr id="36" name="Rak 35">
            <a:extLst>
              <a:ext uri="{FF2B5EF4-FFF2-40B4-BE49-F238E27FC236}">
                <a16:creationId xmlns:a16="http://schemas.microsoft.com/office/drawing/2014/main" id="{FDBF1A0E-C353-52A9-32D2-34D52B0B16C9}"/>
              </a:ext>
            </a:extLst>
          </p:cNvPr>
          <p:cNvCxnSpPr>
            <a:cxnSpLocks/>
          </p:cNvCxnSpPr>
          <p:nvPr userDrawn="1"/>
        </p:nvCxnSpPr>
        <p:spPr>
          <a:xfrm flipH="1">
            <a:off x="0" y="3893784"/>
            <a:ext cx="12192000" cy="16480"/>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9" name="Rak 8">
            <a:extLst>
              <a:ext uri="{FF2B5EF4-FFF2-40B4-BE49-F238E27FC236}">
                <a16:creationId xmlns:a16="http://schemas.microsoft.com/office/drawing/2014/main" id="{B0217394-A2F7-0C35-3A6F-1AFBCD865F11}"/>
              </a:ext>
            </a:extLst>
          </p:cNvPr>
          <p:cNvCxnSpPr>
            <a:cxnSpLocks/>
          </p:cNvCxnSpPr>
          <p:nvPr userDrawn="1"/>
        </p:nvCxnSpPr>
        <p:spPr>
          <a:xfrm>
            <a:off x="1434824" y="3068053"/>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48" name="Rak 47">
            <a:extLst>
              <a:ext uri="{FF2B5EF4-FFF2-40B4-BE49-F238E27FC236}">
                <a16:creationId xmlns:a16="http://schemas.microsoft.com/office/drawing/2014/main" id="{891AFCD1-8C70-66C2-658C-67E7FF392E17}"/>
              </a:ext>
            </a:extLst>
          </p:cNvPr>
          <p:cNvCxnSpPr>
            <a:cxnSpLocks/>
          </p:cNvCxnSpPr>
          <p:nvPr userDrawn="1"/>
        </p:nvCxnSpPr>
        <p:spPr>
          <a:xfrm>
            <a:off x="2847823" y="3898232"/>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49" name="Rak 48">
            <a:extLst>
              <a:ext uri="{FF2B5EF4-FFF2-40B4-BE49-F238E27FC236}">
                <a16:creationId xmlns:a16="http://schemas.microsoft.com/office/drawing/2014/main" id="{6F09C79C-549A-A580-1C6F-E657826BDAD7}"/>
              </a:ext>
            </a:extLst>
          </p:cNvPr>
          <p:cNvCxnSpPr>
            <a:cxnSpLocks/>
          </p:cNvCxnSpPr>
          <p:nvPr userDrawn="1"/>
        </p:nvCxnSpPr>
        <p:spPr>
          <a:xfrm>
            <a:off x="4248482" y="3056022"/>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0" name="Rak 49">
            <a:extLst>
              <a:ext uri="{FF2B5EF4-FFF2-40B4-BE49-F238E27FC236}">
                <a16:creationId xmlns:a16="http://schemas.microsoft.com/office/drawing/2014/main" id="{5D745D5A-BEB0-8246-F7E4-7E56F25D9C51}"/>
              </a:ext>
            </a:extLst>
          </p:cNvPr>
          <p:cNvCxnSpPr>
            <a:cxnSpLocks/>
          </p:cNvCxnSpPr>
          <p:nvPr userDrawn="1"/>
        </p:nvCxnSpPr>
        <p:spPr>
          <a:xfrm>
            <a:off x="5668146" y="3912136"/>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1" name="Rak 50">
            <a:extLst>
              <a:ext uri="{FF2B5EF4-FFF2-40B4-BE49-F238E27FC236}">
                <a16:creationId xmlns:a16="http://schemas.microsoft.com/office/drawing/2014/main" id="{D1B33D6D-8FEA-5A63-793F-AF7461A4F3F7}"/>
              </a:ext>
            </a:extLst>
          </p:cNvPr>
          <p:cNvCxnSpPr>
            <a:cxnSpLocks/>
          </p:cNvCxnSpPr>
          <p:nvPr userDrawn="1"/>
        </p:nvCxnSpPr>
        <p:spPr>
          <a:xfrm>
            <a:off x="7076479" y="3068054"/>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2" name="Rak 51">
            <a:extLst>
              <a:ext uri="{FF2B5EF4-FFF2-40B4-BE49-F238E27FC236}">
                <a16:creationId xmlns:a16="http://schemas.microsoft.com/office/drawing/2014/main" id="{1228C0CE-B32B-597B-CC10-6A4CCA651CD9}"/>
              </a:ext>
            </a:extLst>
          </p:cNvPr>
          <p:cNvCxnSpPr>
            <a:cxnSpLocks/>
          </p:cNvCxnSpPr>
          <p:nvPr userDrawn="1"/>
        </p:nvCxnSpPr>
        <p:spPr>
          <a:xfrm>
            <a:off x="8485490" y="3914008"/>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sp>
        <p:nvSpPr>
          <p:cNvPr id="75" name="Ellips 74">
            <a:extLst>
              <a:ext uri="{FF2B5EF4-FFF2-40B4-BE49-F238E27FC236}">
                <a16:creationId xmlns:a16="http://schemas.microsoft.com/office/drawing/2014/main" id="{3B93F017-E8A0-C28F-F5A1-4118EEFF71D5}"/>
              </a:ext>
            </a:extLst>
          </p:cNvPr>
          <p:cNvSpPr/>
          <p:nvPr userDrawn="1"/>
        </p:nvSpPr>
        <p:spPr>
          <a:xfrm>
            <a:off x="1379428"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6" name="Ellips 75">
            <a:extLst>
              <a:ext uri="{FF2B5EF4-FFF2-40B4-BE49-F238E27FC236}">
                <a16:creationId xmlns:a16="http://schemas.microsoft.com/office/drawing/2014/main" id="{038F1F61-0BFB-F403-F78F-10E9D6F834CB}"/>
              </a:ext>
            </a:extLst>
          </p:cNvPr>
          <p:cNvSpPr/>
          <p:nvPr userDrawn="1"/>
        </p:nvSpPr>
        <p:spPr>
          <a:xfrm>
            <a:off x="2788171"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7" name="Ellips 76">
            <a:extLst>
              <a:ext uri="{FF2B5EF4-FFF2-40B4-BE49-F238E27FC236}">
                <a16:creationId xmlns:a16="http://schemas.microsoft.com/office/drawing/2014/main" id="{82B64700-A78B-0565-D5A7-A499DEC1D697}"/>
              </a:ext>
            </a:extLst>
          </p:cNvPr>
          <p:cNvSpPr/>
          <p:nvPr userDrawn="1"/>
        </p:nvSpPr>
        <p:spPr>
          <a:xfrm>
            <a:off x="4196914"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8" name="Ellips 77">
            <a:extLst>
              <a:ext uri="{FF2B5EF4-FFF2-40B4-BE49-F238E27FC236}">
                <a16:creationId xmlns:a16="http://schemas.microsoft.com/office/drawing/2014/main" id="{4BCB2F84-2B06-1F92-0C86-BA5CD8236132}"/>
              </a:ext>
            </a:extLst>
          </p:cNvPr>
          <p:cNvSpPr/>
          <p:nvPr userDrawn="1"/>
        </p:nvSpPr>
        <p:spPr>
          <a:xfrm>
            <a:off x="5605657"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9" name="Ellips 78">
            <a:extLst>
              <a:ext uri="{FF2B5EF4-FFF2-40B4-BE49-F238E27FC236}">
                <a16:creationId xmlns:a16="http://schemas.microsoft.com/office/drawing/2014/main" id="{6EFC5836-F556-8214-750D-88788F0F5E4A}"/>
              </a:ext>
            </a:extLst>
          </p:cNvPr>
          <p:cNvSpPr/>
          <p:nvPr userDrawn="1"/>
        </p:nvSpPr>
        <p:spPr>
          <a:xfrm>
            <a:off x="7014400"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80" name="Ellips 79">
            <a:extLst>
              <a:ext uri="{FF2B5EF4-FFF2-40B4-BE49-F238E27FC236}">
                <a16:creationId xmlns:a16="http://schemas.microsoft.com/office/drawing/2014/main" id="{3BAE19FE-3272-B378-D36A-C947E6C1D2FB}"/>
              </a:ext>
            </a:extLst>
          </p:cNvPr>
          <p:cNvSpPr/>
          <p:nvPr userDrawn="1"/>
        </p:nvSpPr>
        <p:spPr>
          <a:xfrm>
            <a:off x="8423141" y="3851352"/>
            <a:ext cx="119304" cy="119304"/>
          </a:xfrm>
          <a:prstGeom prst="ellipse">
            <a:avLst/>
          </a:prstGeom>
          <a:solidFill>
            <a:schemeClr val="accent1"/>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14" name="Platshållare för text 13">
            <a:extLst>
              <a:ext uri="{FF2B5EF4-FFF2-40B4-BE49-F238E27FC236}">
                <a16:creationId xmlns:a16="http://schemas.microsoft.com/office/drawing/2014/main" id="{5689DF69-2FCA-7B02-C56B-5581D0D816EC}"/>
              </a:ext>
            </a:extLst>
          </p:cNvPr>
          <p:cNvSpPr>
            <a:spLocks noGrp="1"/>
          </p:cNvSpPr>
          <p:nvPr>
            <p:ph type="body" sz="quarter" idx="34" hasCustomPrompt="1"/>
          </p:nvPr>
        </p:nvSpPr>
        <p:spPr>
          <a:xfrm>
            <a:off x="1423673" y="22996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3" name="Título 6">
            <a:extLst>
              <a:ext uri="{FF2B5EF4-FFF2-40B4-BE49-F238E27FC236}">
                <a16:creationId xmlns:a16="http://schemas.microsoft.com/office/drawing/2014/main" id="{F60FD0B7-F713-ABEC-E0F8-7DE162268D7F}"/>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5" name="Platshållare för text 13">
            <a:extLst>
              <a:ext uri="{FF2B5EF4-FFF2-40B4-BE49-F238E27FC236}">
                <a16:creationId xmlns:a16="http://schemas.microsoft.com/office/drawing/2014/main" id="{335A531E-AB40-3080-8675-6CF358FE4E99}"/>
              </a:ext>
            </a:extLst>
          </p:cNvPr>
          <p:cNvSpPr>
            <a:spLocks noGrp="1"/>
          </p:cNvSpPr>
          <p:nvPr>
            <p:ph type="body" sz="quarter" idx="48" hasCustomPrompt="1"/>
          </p:nvPr>
        </p:nvSpPr>
        <p:spPr>
          <a:xfrm>
            <a:off x="4231548" y="22996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3" name="Platshållare för text 13">
            <a:extLst>
              <a:ext uri="{FF2B5EF4-FFF2-40B4-BE49-F238E27FC236}">
                <a16:creationId xmlns:a16="http://schemas.microsoft.com/office/drawing/2014/main" id="{DDCA180F-A40C-A1EC-AC05-D44723C9E471}"/>
              </a:ext>
            </a:extLst>
          </p:cNvPr>
          <p:cNvSpPr>
            <a:spLocks noGrp="1"/>
          </p:cNvSpPr>
          <p:nvPr>
            <p:ph type="body" sz="quarter" idx="50" hasCustomPrompt="1"/>
          </p:nvPr>
        </p:nvSpPr>
        <p:spPr>
          <a:xfrm>
            <a:off x="7056357" y="22996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9" name="Platshållare för text 13">
            <a:extLst>
              <a:ext uri="{FF2B5EF4-FFF2-40B4-BE49-F238E27FC236}">
                <a16:creationId xmlns:a16="http://schemas.microsoft.com/office/drawing/2014/main" id="{63973223-B40D-9FF1-05A2-A70BD04F3AAE}"/>
              </a:ext>
            </a:extLst>
          </p:cNvPr>
          <p:cNvSpPr>
            <a:spLocks noGrp="1"/>
          </p:cNvSpPr>
          <p:nvPr>
            <p:ph type="body" sz="quarter" idx="52" hasCustomPrompt="1"/>
          </p:nvPr>
        </p:nvSpPr>
        <p:spPr>
          <a:xfrm>
            <a:off x="2847823" y="52714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31" name="Platshållare för text 13">
            <a:extLst>
              <a:ext uri="{FF2B5EF4-FFF2-40B4-BE49-F238E27FC236}">
                <a16:creationId xmlns:a16="http://schemas.microsoft.com/office/drawing/2014/main" id="{6EE48967-A6F3-A364-213C-871D7BDC7BE9}"/>
              </a:ext>
            </a:extLst>
          </p:cNvPr>
          <p:cNvSpPr>
            <a:spLocks noGrp="1"/>
          </p:cNvSpPr>
          <p:nvPr>
            <p:ph type="body" sz="quarter" idx="54" hasCustomPrompt="1"/>
          </p:nvPr>
        </p:nvSpPr>
        <p:spPr>
          <a:xfrm>
            <a:off x="5668146" y="52714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33" name="Platshållare för text 13">
            <a:extLst>
              <a:ext uri="{FF2B5EF4-FFF2-40B4-BE49-F238E27FC236}">
                <a16:creationId xmlns:a16="http://schemas.microsoft.com/office/drawing/2014/main" id="{C8ED3AA2-ACA1-DE7A-5DBF-869BBA80601C}"/>
              </a:ext>
            </a:extLst>
          </p:cNvPr>
          <p:cNvSpPr>
            <a:spLocks noGrp="1"/>
          </p:cNvSpPr>
          <p:nvPr>
            <p:ph type="body" sz="quarter" idx="56" hasCustomPrompt="1"/>
          </p:nvPr>
        </p:nvSpPr>
        <p:spPr>
          <a:xfrm>
            <a:off x="8488470" y="52714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8" name="Platshållare för text 4">
            <a:extLst>
              <a:ext uri="{FF2B5EF4-FFF2-40B4-BE49-F238E27FC236}">
                <a16:creationId xmlns:a16="http://schemas.microsoft.com/office/drawing/2014/main" id="{34C260F8-FD64-E1E7-8E99-768FC6DAAFF5}"/>
              </a:ext>
            </a:extLst>
          </p:cNvPr>
          <p:cNvSpPr>
            <a:spLocks noGrp="1"/>
          </p:cNvSpPr>
          <p:nvPr>
            <p:ph type="body" sz="quarter" idx="57" hasCustomPrompt="1"/>
          </p:nvPr>
        </p:nvSpPr>
        <p:spPr>
          <a:xfrm>
            <a:off x="1423673" y="18612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0" name="Platshållare för text 4">
            <a:extLst>
              <a:ext uri="{FF2B5EF4-FFF2-40B4-BE49-F238E27FC236}">
                <a16:creationId xmlns:a16="http://schemas.microsoft.com/office/drawing/2014/main" id="{07ED78D3-53C8-6AEC-5CF2-2F1A1F0E833F}"/>
              </a:ext>
            </a:extLst>
          </p:cNvPr>
          <p:cNvSpPr>
            <a:spLocks noGrp="1"/>
          </p:cNvSpPr>
          <p:nvPr>
            <p:ph type="body" sz="quarter" idx="58" hasCustomPrompt="1"/>
          </p:nvPr>
        </p:nvSpPr>
        <p:spPr>
          <a:xfrm>
            <a:off x="4226507" y="18612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1" name="Platshållare för text 4">
            <a:extLst>
              <a:ext uri="{FF2B5EF4-FFF2-40B4-BE49-F238E27FC236}">
                <a16:creationId xmlns:a16="http://schemas.microsoft.com/office/drawing/2014/main" id="{F61DE91D-3494-86EE-D4B1-8D95307B7C39}"/>
              </a:ext>
            </a:extLst>
          </p:cNvPr>
          <p:cNvSpPr>
            <a:spLocks noGrp="1"/>
          </p:cNvSpPr>
          <p:nvPr>
            <p:ph type="body" sz="quarter" idx="59" hasCustomPrompt="1"/>
          </p:nvPr>
        </p:nvSpPr>
        <p:spPr>
          <a:xfrm>
            <a:off x="7049220" y="18612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5" name="Platshållare för text 4">
            <a:extLst>
              <a:ext uri="{FF2B5EF4-FFF2-40B4-BE49-F238E27FC236}">
                <a16:creationId xmlns:a16="http://schemas.microsoft.com/office/drawing/2014/main" id="{3E116BBF-3AAE-FD88-47AE-1A5ECB0E03E2}"/>
              </a:ext>
            </a:extLst>
          </p:cNvPr>
          <p:cNvSpPr>
            <a:spLocks noGrp="1"/>
          </p:cNvSpPr>
          <p:nvPr>
            <p:ph type="body" sz="quarter" idx="60" hasCustomPrompt="1"/>
          </p:nvPr>
        </p:nvSpPr>
        <p:spPr>
          <a:xfrm>
            <a:off x="2844969" y="48330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6" name="Platshållare för text 4">
            <a:extLst>
              <a:ext uri="{FF2B5EF4-FFF2-40B4-BE49-F238E27FC236}">
                <a16:creationId xmlns:a16="http://schemas.microsoft.com/office/drawing/2014/main" id="{3120D2FB-8BB0-B1B1-B8FE-E1869029DB64}"/>
              </a:ext>
            </a:extLst>
          </p:cNvPr>
          <p:cNvSpPr>
            <a:spLocks noGrp="1"/>
          </p:cNvSpPr>
          <p:nvPr>
            <p:ph type="body" sz="quarter" idx="61" hasCustomPrompt="1"/>
          </p:nvPr>
        </p:nvSpPr>
        <p:spPr>
          <a:xfrm>
            <a:off x="5667682" y="48330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7" name="Platshållare för text 4">
            <a:extLst>
              <a:ext uri="{FF2B5EF4-FFF2-40B4-BE49-F238E27FC236}">
                <a16:creationId xmlns:a16="http://schemas.microsoft.com/office/drawing/2014/main" id="{552F76C2-DDA5-F24A-EBE8-744ECADA0DB0}"/>
              </a:ext>
            </a:extLst>
          </p:cNvPr>
          <p:cNvSpPr>
            <a:spLocks noGrp="1"/>
          </p:cNvSpPr>
          <p:nvPr>
            <p:ph type="body" sz="quarter" idx="62" hasCustomPrompt="1"/>
          </p:nvPr>
        </p:nvSpPr>
        <p:spPr>
          <a:xfrm>
            <a:off x="8480456" y="48330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Tree>
    <p:extLst>
      <p:ext uri="{BB962C8B-B14F-4D97-AF65-F5344CB8AC3E}">
        <p14:creationId xmlns:p14="http://schemas.microsoft.com/office/powerpoint/2010/main" val="2704969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ocess purple 6 steps">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27" name="Título 6">
            <a:extLst>
              <a:ext uri="{FF2B5EF4-FFF2-40B4-BE49-F238E27FC236}">
                <a16:creationId xmlns:a16="http://schemas.microsoft.com/office/drawing/2014/main" id="{FBDF7F02-6F74-5974-1B01-CFCFF3408E64}"/>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cxnSp>
        <p:nvCxnSpPr>
          <p:cNvPr id="3" name="Rak 2">
            <a:extLst>
              <a:ext uri="{FF2B5EF4-FFF2-40B4-BE49-F238E27FC236}">
                <a16:creationId xmlns:a16="http://schemas.microsoft.com/office/drawing/2014/main" id="{91FCC1F7-180C-FB79-C8BC-F7CC95B5D152}"/>
              </a:ext>
            </a:extLst>
          </p:cNvPr>
          <p:cNvCxnSpPr>
            <a:cxnSpLocks/>
          </p:cNvCxnSpPr>
          <p:nvPr userDrawn="1"/>
        </p:nvCxnSpPr>
        <p:spPr>
          <a:xfrm flipH="1">
            <a:off x="0" y="3893784"/>
            <a:ext cx="12192000" cy="16480"/>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 name="Rak 3">
            <a:extLst>
              <a:ext uri="{FF2B5EF4-FFF2-40B4-BE49-F238E27FC236}">
                <a16:creationId xmlns:a16="http://schemas.microsoft.com/office/drawing/2014/main" id="{2C53AE72-517B-7C92-1465-6F001F4EA745}"/>
              </a:ext>
            </a:extLst>
          </p:cNvPr>
          <p:cNvCxnSpPr>
            <a:cxnSpLocks/>
          </p:cNvCxnSpPr>
          <p:nvPr userDrawn="1"/>
        </p:nvCxnSpPr>
        <p:spPr>
          <a:xfrm>
            <a:off x="1434824" y="3068053"/>
            <a:ext cx="0" cy="837762"/>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5" name="Rak 4">
            <a:extLst>
              <a:ext uri="{FF2B5EF4-FFF2-40B4-BE49-F238E27FC236}">
                <a16:creationId xmlns:a16="http://schemas.microsoft.com/office/drawing/2014/main" id="{8BA25D9B-90EB-0FA9-B749-FEB5557F7F84}"/>
              </a:ext>
            </a:extLst>
          </p:cNvPr>
          <p:cNvCxnSpPr>
            <a:cxnSpLocks/>
          </p:cNvCxnSpPr>
          <p:nvPr userDrawn="1"/>
        </p:nvCxnSpPr>
        <p:spPr>
          <a:xfrm>
            <a:off x="2847823" y="3898232"/>
            <a:ext cx="0" cy="837762"/>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7" name="Rak 6">
            <a:extLst>
              <a:ext uri="{FF2B5EF4-FFF2-40B4-BE49-F238E27FC236}">
                <a16:creationId xmlns:a16="http://schemas.microsoft.com/office/drawing/2014/main" id="{2F928FFF-49DD-D14F-9477-6F03F14A0DC6}"/>
              </a:ext>
            </a:extLst>
          </p:cNvPr>
          <p:cNvCxnSpPr>
            <a:cxnSpLocks/>
          </p:cNvCxnSpPr>
          <p:nvPr userDrawn="1"/>
        </p:nvCxnSpPr>
        <p:spPr>
          <a:xfrm>
            <a:off x="4248482" y="3056022"/>
            <a:ext cx="0" cy="837762"/>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 name="Rak 8">
            <a:extLst>
              <a:ext uri="{FF2B5EF4-FFF2-40B4-BE49-F238E27FC236}">
                <a16:creationId xmlns:a16="http://schemas.microsoft.com/office/drawing/2014/main" id="{E5D326C3-DC2E-6C67-3E30-7EE34F409954}"/>
              </a:ext>
            </a:extLst>
          </p:cNvPr>
          <p:cNvCxnSpPr>
            <a:cxnSpLocks/>
          </p:cNvCxnSpPr>
          <p:nvPr userDrawn="1"/>
        </p:nvCxnSpPr>
        <p:spPr>
          <a:xfrm>
            <a:off x="5668146" y="3912136"/>
            <a:ext cx="0" cy="837762"/>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2" name="Rak 11">
            <a:extLst>
              <a:ext uri="{FF2B5EF4-FFF2-40B4-BE49-F238E27FC236}">
                <a16:creationId xmlns:a16="http://schemas.microsoft.com/office/drawing/2014/main" id="{2715308B-AC11-B7CD-331D-8289A3DEAAC7}"/>
              </a:ext>
            </a:extLst>
          </p:cNvPr>
          <p:cNvCxnSpPr>
            <a:cxnSpLocks/>
          </p:cNvCxnSpPr>
          <p:nvPr userDrawn="1"/>
        </p:nvCxnSpPr>
        <p:spPr>
          <a:xfrm>
            <a:off x="7076479" y="3068054"/>
            <a:ext cx="0" cy="837762"/>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3" name="Rak 12">
            <a:extLst>
              <a:ext uri="{FF2B5EF4-FFF2-40B4-BE49-F238E27FC236}">
                <a16:creationId xmlns:a16="http://schemas.microsoft.com/office/drawing/2014/main" id="{39524670-F2DD-5192-9524-BADE5DA5A2BB}"/>
              </a:ext>
            </a:extLst>
          </p:cNvPr>
          <p:cNvCxnSpPr>
            <a:cxnSpLocks/>
          </p:cNvCxnSpPr>
          <p:nvPr userDrawn="1"/>
        </p:nvCxnSpPr>
        <p:spPr>
          <a:xfrm>
            <a:off x="8485490" y="3914008"/>
            <a:ext cx="0" cy="837762"/>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14" name="Ellips 13">
            <a:extLst>
              <a:ext uri="{FF2B5EF4-FFF2-40B4-BE49-F238E27FC236}">
                <a16:creationId xmlns:a16="http://schemas.microsoft.com/office/drawing/2014/main" id="{FCD9F742-5316-8F68-92A1-56E29E80E1DA}"/>
              </a:ext>
            </a:extLst>
          </p:cNvPr>
          <p:cNvSpPr/>
          <p:nvPr userDrawn="1"/>
        </p:nvSpPr>
        <p:spPr>
          <a:xfrm>
            <a:off x="1379428" y="3851352"/>
            <a:ext cx="119304" cy="119304"/>
          </a:xfrm>
          <a:prstGeom prst="ellipse">
            <a:avLst/>
          </a:prstGeom>
          <a:solidFill>
            <a:schemeClr val="accent1"/>
          </a:solidFill>
          <a:ln w="0" cap="flat">
            <a:solidFill>
              <a:schemeClr val="accent1"/>
            </a:solidFill>
            <a:prstDash val="solid"/>
            <a:miter/>
          </a:ln>
        </p:spPr>
        <p:txBody>
          <a:bodyPr rtlCol="0" anchor="ctr"/>
          <a:lstStyle/>
          <a:p>
            <a:pPr algn="l"/>
            <a:endParaRPr lang="en-US" b="0" i="0" dirty="0">
              <a:latin typeface="Poppins" pitchFamily="2" charset="77"/>
            </a:endParaRPr>
          </a:p>
        </p:txBody>
      </p:sp>
      <p:sp>
        <p:nvSpPr>
          <p:cNvPr id="28" name="Ellips 27">
            <a:extLst>
              <a:ext uri="{FF2B5EF4-FFF2-40B4-BE49-F238E27FC236}">
                <a16:creationId xmlns:a16="http://schemas.microsoft.com/office/drawing/2014/main" id="{55C730E7-A07C-BE76-EE77-44478722600B}"/>
              </a:ext>
            </a:extLst>
          </p:cNvPr>
          <p:cNvSpPr/>
          <p:nvPr userDrawn="1"/>
        </p:nvSpPr>
        <p:spPr>
          <a:xfrm>
            <a:off x="2788171" y="3851352"/>
            <a:ext cx="119304" cy="119304"/>
          </a:xfrm>
          <a:prstGeom prst="ellipse">
            <a:avLst/>
          </a:prstGeom>
          <a:solidFill>
            <a:schemeClr val="accent1"/>
          </a:solidFill>
          <a:ln w="0" cap="flat">
            <a:solidFill>
              <a:schemeClr val="accent1"/>
            </a:solidFill>
            <a:prstDash val="solid"/>
            <a:miter/>
          </a:ln>
        </p:spPr>
        <p:txBody>
          <a:bodyPr rtlCol="0" anchor="ctr"/>
          <a:lstStyle/>
          <a:p>
            <a:pPr algn="l"/>
            <a:endParaRPr lang="en-US" b="0" i="0" dirty="0">
              <a:latin typeface="Poppins" pitchFamily="2" charset="77"/>
            </a:endParaRPr>
          </a:p>
        </p:txBody>
      </p:sp>
      <p:sp>
        <p:nvSpPr>
          <p:cNvPr id="29" name="Ellips 28">
            <a:extLst>
              <a:ext uri="{FF2B5EF4-FFF2-40B4-BE49-F238E27FC236}">
                <a16:creationId xmlns:a16="http://schemas.microsoft.com/office/drawing/2014/main" id="{C2AC3070-387D-4109-C72E-2DD0ADBF7C91}"/>
              </a:ext>
            </a:extLst>
          </p:cNvPr>
          <p:cNvSpPr/>
          <p:nvPr userDrawn="1"/>
        </p:nvSpPr>
        <p:spPr>
          <a:xfrm>
            <a:off x="4196914" y="3851352"/>
            <a:ext cx="119304" cy="119304"/>
          </a:xfrm>
          <a:prstGeom prst="ellipse">
            <a:avLst/>
          </a:prstGeom>
          <a:solidFill>
            <a:schemeClr val="accent1"/>
          </a:solidFill>
          <a:ln w="0" cap="flat">
            <a:solidFill>
              <a:schemeClr val="accent1"/>
            </a:solidFill>
            <a:prstDash val="solid"/>
            <a:miter/>
          </a:ln>
        </p:spPr>
        <p:txBody>
          <a:bodyPr rtlCol="0" anchor="ctr"/>
          <a:lstStyle/>
          <a:p>
            <a:pPr algn="l"/>
            <a:endParaRPr lang="en-US" b="0" i="0" dirty="0">
              <a:latin typeface="Poppins" pitchFamily="2" charset="77"/>
            </a:endParaRPr>
          </a:p>
        </p:txBody>
      </p:sp>
      <p:sp>
        <p:nvSpPr>
          <p:cNvPr id="30" name="Ellips 29">
            <a:extLst>
              <a:ext uri="{FF2B5EF4-FFF2-40B4-BE49-F238E27FC236}">
                <a16:creationId xmlns:a16="http://schemas.microsoft.com/office/drawing/2014/main" id="{39998B6A-ED70-54E8-BE89-2EF11C5B93CA}"/>
              </a:ext>
            </a:extLst>
          </p:cNvPr>
          <p:cNvSpPr/>
          <p:nvPr userDrawn="1"/>
        </p:nvSpPr>
        <p:spPr>
          <a:xfrm>
            <a:off x="5605657" y="3851352"/>
            <a:ext cx="119304" cy="119304"/>
          </a:xfrm>
          <a:prstGeom prst="ellipse">
            <a:avLst/>
          </a:prstGeom>
          <a:solidFill>
            <a:schemeClr val="accent1"/>
          </a:solidFill>
          <a:ln w="0" cap="flat">
            <a:solidFill>
              <a:schemeClr val="accent1"/>
            </a:solidFill>
            <a:prstDash val="solid"/>
            <a:miter/>
          </a:ln>
        </p:spPr>
        <p:txBody>
          <a:bodyPr rtlCol="0" anchor="ctr"/>
          <a:lstStyle/>
          <a:p>
            <a:pPr algn="l"/>
            <a:endParaRPr lang="en-US" b="0" i="0" dirty="0">
              <a:latin typeface="Poppins" pitchFamily="2" charset="77"/>
            </a:endParaRPr>
          </a:p>
        </p:txBody>
      </p:sp>
      <p:sp>
        <p:nvSpPr>
          <p:cNvPr id="31" name="Ellips 30">
            <a:extLst>
              <a:ext uri="{FF2B5EF4-FFF2-40B4-BE49-F238E27FC236}">
                <a16:creationId xmlns:a16="http://schemas.microsoft.com/office/drawing/2014/main" id="{BC5CC7DA-DEC7-DD57-9A8B-540A9205B0B8}"/>
              </a:ext>
            </a:extLst>
          </p:cNvPr>
          <p:cNvSpPr/>
          <p:nvPr userDrawn="1"/>
        </p:nvSpPr>
        <p:spPr>
          <a:xfrm>
            <a:off x="7014400" y="3851352"/>
            <a:ext cx="119304" cy="119304"/>
          </a:xfrm>
          <a:prstGeom prst="ellipse">
            <a:avLst/>
          </a:prstGeom>
          <a:solidFill>
            <a:schemeClr val="accent1"/>
          </a:solidFill>
          <a:ln w="0" cap="flat">
            <a:solidFill>
              <a:schemeClr val="accent1"/>
            </a:solidFill>
            <a:prstDash val="solid"/>
            <a:miter/>
          </a:ln>
        </p:spPr>
        <p:txBody>
          <a:bodyPr rtlCol="0" anchor="ctr"/>
          <a:lstStyle/>
          <a:p>
            <a:pPr algn="l"/>
            <a:endParaRPr lang="en-US" b="0" i="0" dirty="0">
              <a:latin typeface="Poppins" pitchFamily="2" charset="77"/>
            </a:endParaRPr>
          </a:p>
        </p:txBody>
      </p:sp>
      <p:sp>
        <p:nvSpPr>
          <p:cNvPr id="32" name="Ellips 31">
            <a:extLst>
              <a:ext uri="{FF2B5EF4-FFF2-40B4-BE49-F238E27FC236}">
                <a16:creationId xmlns:a16="http://schemas.microsoft.com/office/drawing/2014/main" id="{E75CA33F-1361-7B90-C177-C17D76DB04ED}"/>
              </a:ext>
            </a:extLst>
          </p:cNvPr>
          <p:cNvSpPr/>
          <p:nvPr userDrawn="1"/>
        </p:nvSpPr>
        <p:spPr>
          <a:xfrm>
            <a:off x="8423141" y="3851352"/>
            <a:ext cx="119304" cy="119304"/>
          </a:xfrm>
          <a:prstGeom prst="ellipse">
            <a:avLst/>
          </a:prstGeom>
          <a:solidFill>
            <a:schemeClr val="accent1"/>
          </a:solidFill>
          <a:ln w="0" cap="flat">
            <a:solidFill>
              <a:schemeClr val="accent1"/>
            </a:solidFill>
            <a:prstDash val="solid"/>
            <a:miter/>
          </a:ln>
        </p:spPr>
        <p:txBody>
          <a:bodyPr rtlCol="0" anchor="ctr"/>
          <a:lstStyle/>
          <a:p>
            <a:pPr algn="l"/>
            <a:endParaRPr lang="en-US" b="0" i="0" dirty="0">
              <a:latin typeface="Poppins" pitchFamily="2" charset="77"/>
            </a:endParaRPr>
          </a:p>
        </p:txBody>
      </p:sp>
      <p:sp>
        <p:nvSpPr>
          <p:cNvPr id="33" name="Platshållare för text 13">
            <a:extLst>
              <a:ext uri="{FF2B5EF4-FFF2-40B4-BE49-F238E27FC236}">
                <a16:creationId xmlns:a16="http://schemas.microsoft.com/office/drawing/2014/main" id="{1D11C350-5703-C82B-36BD-C21F44D3EF91}"/>
              </a:ext>
            </a:extLst>
          </p:cNvPr>
          <p:cNvSpPr>
            <a:spLocks noGrp="1"/>
          </p:cNvSpPr>
          <p:nvPr>
            <p:ph type="body" sz="quarter" idx="34" hasCustomPrompt="1"/>
          </p:nvPr>
        </p:nvSpPr>
        <p:spPr>
          <a:xfrm>
            <a:off x="1423673" y="22996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36" name="Platshållare för text 13">
            <a:extLst>
              <a:ext uri="{FF2B5EF4-FFF2-40B4-BE49-F238E27FC236}">
                <a16:creationId xmlns:a16="http://schemas.microsoft.com/office/drawing/2014/main" id="{5B0C2E2F-A577-9BC7-FA68-D3611B6169D3}"/>
              </a:ext>
            </a:extLst>
          </p:cNvPr>
          <p:cNvSpPr>
            <a:spLocks noGrp="1"/>
          </p:cNvSpPr>
          <p:nvPr>
            <p:ph type="body" sz="quarter" idx="48" hasCustomPrompt="1"/>
          </p:nvPr>
        </p:nvSpPr>
        <p:spPr>
          <a:xfrm>
            <a:off x="4231548" y="22996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5" name="Platshållare för text 13">
            <a:extLst>
              <a:ext uri="{FF2B5EF4-FFF2-40B4-BE49-F238E27FC236}">
                <a16:creationId xmlns:a16="http://schemas.microsoft.com/office/drawing/2014/main" id="{93ACB9BA-B453-106D-DB28-AE0664CAB654}"/>
              </a:ext>
            </a:extLst>
          </p:cNvPr>
          <p:cNvSpPr>
            <a:spLocks noGrp="1"/>
          </p:cNvSpPr>
          <p:nvPr>
            <p:ph type="body" sz="quarter" idx="50" hasCustomPrompt="1"/>
          </p:nvPr>
        </p:nvSpPr>
        <p:spPr>
          <a:xfrm>
            <a:off x="7056357" y="22996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6" name="Platshållare för text 13">
            <a:extLst>
              <a:ext uri="{FF2B5EF4-FFF2-40B4-BE49-F238E27FC236}">
                <a16:creationId xmlns:a16="http://schemas.microsoft.com/office/drawing/2014/main" id="{C0F124A0-83A6-A2BA-F6F6-A10367CB1E2C}"/>
              </a:ext>
            </a:extLst>
          </p:cNvPr>
          <p:cNvSpPr>
            <a:spLocks noGrp="1"/>
          </p:cNvSpPr>
          <p:nvPr>
            <p:ph type="body" sz="quarter" idx="52" hasCustomPrompt="1"/>
          </p:nvPr>
        </p:nvSpPr>
        <p:spPr>
          <a:xfrm>
            <a:off x="2847823" y="52714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7" name="Platshållare för text 13">
            <a:extLst>
              <a:ext uri="{FF2B5EF4-FFF2-40B4-BE49-F238E27FC236}">
                <a16:creationId xmlns:a16="http://schemas.microsoft.com/office/drawing/2014/main" id="{819F199B-551C-4F66-3989-CAFCBD276FA6}"/>
              </a:ext>
            </a:extLst>
          </p:cNvPr>
          <p:cNvSpPr>
            <a:spLocks noGrp="1"/>
          </p:cNvSpPr>
          <p:nvPr>
            <p:ph type="body" sz="quarter" idx="54" hasCustomPrompt="1"/>
          </p:nvPr>
        </p:nvSpPr>
        <p:spPr>
          <a:xfrm>
            <a:off x="5668146" y="52714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8" name="Platshållare för text 13">
            <a:extLst>
              <a:ext uri="{FF2B5EF4-FFF2-40B4-BE49-F238E27FC236}">
                <a16:creationId xmlns:a16="http://schemas.microsoft.com/office/drawing/2014/main" id="{FE1B5E62-561F-8EE2-E7D7-32EFB68445D4}"/>
              </a:ext>
            </a:extLst>
          </p:cNvPr>
          <p:cNvSpPr>
            <a:spLocks noGrp="1"/>
          </p:cNvSpPr>
          <p:nvPr>
            <p:ph type="body" sz="quarter" idx="56" hasCustomPrompt="1"/>
          </p:nvPr>
        </p:nvSpPr>
        <p:spPr>
          <a:xfrm>
            <a:off x="8488470" y="5271460"/>
            <a:ext cx="2564455"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49" name="Platshållare för text 4">
            <a:extLst>
              <a:ext uri="{FF2B5EF4-FFF2-40B4-BE49-F238E27FC236}">
                <a16:creationId xmlns:a16="http://schemas.microsoft.com/office/drawing/2014/main" id="{A7EAA132-2D8B-2D84-568A-D995EE2301C6}"/>
              </a:ext>
            </a:extLst>
          </p:cNvPr>
          <p:cNvSpPr>
            <a:spLocks noGrp="1"/>
          </p:cNvSpPr>
          <p:nvPr>
            <p:ph type="body" sz="quarter" idx="57" hasCustomPrompt="1"/>
          </p:nvPr>
        </p:nvSpPr>
        <p:spPr>
          <a:xfrm>
            <a:off x="1423673" y="18612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50" name="Platshållare för text 4">
            <a:extLst>
              <a:ext uri="{FF2B5EF4-FFF2-40B4-BE49-F238E27FC236}">
                <a16:creationId xmlns:a16="http://schemas.microsoft.com/office/drawing/2014/main" id="{3D33F12E-992C-D9B0-CEA0-8911F8343FF3}"/>
              </a:ext>
            </a:extLst>
          </p:cNvPr>
          <p:cNvSpPr>
            <a:spLocks noGrp="1"/>
          </p:cNvSpPr>
          <p:nvPr>
            <p:ph type="body" sz="quarter" idx="58" hasCustomPrompt="1"/>
          </p:nvPr>
        </p:nvSpPr>
        <p:spPr>
          <a:xfrm>
            <a:off x="4226507" y="18612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51" name="Platshållare för text 4">
            <a:extLst>
              <a:ext uri="{FF2B5EF4-FFF2-40B4-BE49-F238E27FC236}">
                <a16:creationId xmlns:a16="http://schemas.microsoft.com/office/drawing/2014/main" id="{43800564-B335-868B-FA83-AFF1FEBA2964}"/>
              </a:ext>
            </a:extLst>
          </p:cNvPr>
          <p:cNvSpPr>
            <a:spLocks noGrp="1"/>
          </p:cNvSpPr>
          <p:nvPr>
            <p:ph type="body" sz="quarter" idx="59" hasCustomPrompt="1"/>
          </p:nvPr>
        </p:nvSpPr>
        <p:spPr>
          <a:xfrm>
            <a:off x="7049220" y="18612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52" name="Platshållare för text 4">
            <a:extLst>
              <a:ext uri="{FF2B5EF4-FFF2-40B4-BE49-F238E27FC236}">
                <a16:creationId xmlns:a16="http://schemas.microsoft.com/office/drawing/2014/main" id="{68948FC4-0F6F-040F-353A-2E597770FD0F}"/>
              </a:ext>
            </a:extLst>
          </p:cNvPr>
          <p:cNvSpPr>
            <a:spLocks noGrp="1"/>
          </p:cNvSpPr>
          <p:nvPr>
            <p:ph type="body" sz="quarter" idx="60" hasCustomPrompt="1"/>
          </p:nvPr>
        </p:nvSpPr>
        <p:spPr>
          <a:xfrm>
            <a:off x="2844969" y="48330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53" name="Platshållare för text 4">
            <a:extLst>
              <a:ext uri="{FF2B5EF4-FFF2-40B4-BE49-F238E27FC236}">
                <a16:creationId xmlns:a16="http://schemas.microsoft.com/office/drawing/2014/main" id="{8FEB0355-3EF3-3B61-5593-F26A7AB675DC}"/>
              </a:ext>
            </a:extLst>
          </p:cNvPr>
          <p:cNvSpPr>
            <a:spLocks noGrp="1"/>
          </p:cNvSpPr>
          <p:nvPr>
            <p:ph type="body" sz="quarter" idx="61" hasCustomPrompt="1"/>
          </p:nvPr>
        </p:nvSpPr>
        <p:spPr>
          <a:xfrm>
            <a:off x="5667682" y="48330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54" name="Platshållare för text 4">
            <a:extLst>
              <a:ext uri="{FF2B5EF4-FFF2-40B4-BE49-F238E27FC236}">
                <a16:creationId xmlns:a16="http://schemas.microsoft.com/office/drawing/2014/main" id="{B1AC4CCB-7869-C628-85B4-15AB8F10D549}"/>
              </a:ext>
            </a:extLst>
          </p:cNvPr>
          <p:cNvSpPr>
            <a:spLocks noGrp="1"/>
          </p:cNvSpPr>
          <p:nvPr>
            <p:ph type="body" sz="quarter" idx="62" hasCustomPrompt="1"/>
          </p:nvPr>
        </p:nvSpPr>
        <p:spPr>
          <a:xfrm>
            <a:off x="8480456" y="4833068"/>
            <a:ext cx="2564454"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Tree>
    <p:extLst>
      <p:ext uri="{BB962C8B-B14F-4D97-AF65-F5344CB8AC3E}">
        <p14:creationId xmlns:p14="http://schemas.microsoft.com/office/powerpoint/2010/main" val="15892183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cess light 4 steps">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cxnSp>
        <p:nvCxnSpPr>
          <p:cNvPr id="36" name="Rak 35">
            <a:extLst>
              <a:ext uri="{FF2B5EF4-FFF2-40B4-BE49-F238E27FC236}">
                <a16:creationId xmlns:a16="http://schemas.microsoft.com/office/drawing/2014/main" id="{FDBF1A0E-C353-52A9-32D2-34D52B0B16C9}"/>
              </a:ext>
            </a:extLst>
          </p:cNvPr>
          <p:cNvCxnSpPr>
            <a:cxnSpLocks/>
          </p:cNvCxnSpPr>
          <p:nvPr userDrawn="1"/>
        </p:nvCxnSpPr>
        <p:spPr>
          <a:xfrm flipH="1">
            <a:off x="0" y="4681184"/>
            <a:ext cx="12192000" cy="16480"/>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9" name="Rak 8">
            <a:extLst>
              <a:ext uri="{FF2B5EF4-FFF2-40B4-BE49-F238E27FC236}">
                <a16:creationId xmlns:a16="http://schemas.microsoft.com/office/drawing/2014/main" id="{B0217394-A2F7-0C35-3A6F-1AFBCD865F11}"/>
              </a:ext>
            </a:extLst>
          </p:cNvPr>
          <p:cNvCxnSpPr>
            <a:cxnSpLocks/>
          </p:cNvCxnSpPr>
          <p:nvPr userDrawn="1"/>
        </p:nvCxnSpPr>
        <p:spPr>
          <a:xfrm>
            <a:off x="839474" y="3855453"/>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49" name="Rak 48">
            <a:extLst>
              <a:ext uri="{FF2B5EF4-FFF2-40B4-BE49-F238E27FC236}">
                <a16:creationId xmlns:a16="http://schemas.microsoft.com/office/drawing/2014/main" id="{6F09C79C-549A-A580-1C6F-E657826BDAD7}"/>
              </a:ext>
            </a:extLst>
          </p:cNvPr>
          <p:cNvCxnSpPr>
            <a:cxnSpLocks/>
          </p:cNvCxnSpPr>
          <p:nvPr userDrawn="1"/>
        </p:nvCxnSpPr>
        <p:spPr>
          <a:xfrm>
            <a:off x="3527600" y="3843422"/>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cxnSp>
        <p:nvCxnSpPr>
          <p:cNvPr id="51" name="Rak 50">
            <a:extLst>
              <a:ext uri="{FF2B5EF4-FFF2-40B4-BE49-F238E27FC236}">
                <a16:creationId xmlns:a16="http://schemas.microsoft.com/office/drawing/2014/main" id="{D1B33D6D-8FEA-5A63-793F-AF7461A4F3F7}"/>
              </a:ext>
            </a:extLst>
          </p:cNvPr>
          <p:cNvCxnSpPr>
            <a:cxnSpLocks/>
          </p:cNvCxnSpPr>
          <p:nvPr userDrawn="1"/>
        </p:nvCxnSpPr>
        <p:spPr>
          <a:xfrm>
            <a:off x="6215726" y="3855454"/>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sp>
        <p:nvSpPr>
          <p:cNvPr id="75" name="Ellips 74">
            <a:extLst>
              <a:ext uri="{FF2B5EF4-FFF2-40B4-BE49-F238E27FC236}">
                <a16:creationId xmlns:a16="http://schemas.microsoft.com/office/drawing/2014/main" id="{3B93F017-E8A0-C28F-F5A1-4118EEFF71D5}"/>
              </a:ext>
            </a:extLst>
          </p:cNvPr>
          <p:cNvSpPr/>
          <p:nvPr userDrawn="1"/>
        </p:nvSpPr>
        <p:spPr>
          <a:xfrm>
            <a:off x="779822" y="4638752"/>
            <a:ext cx="119304" cy="119304"/>
          </a:xfrm>
          <a:prstGeom prst="ellipse">
            <a:avLst/>
          </a:prstGeom>
          <a:solidFill>
            <a:srgbClr val="7F2696"/>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7" name="Ellips 76">
            <a:extLst>
              <a:ext uri="{FF2B5EF4-FFF2-40B4-BE49-F238E27FC236}">
                <a16:creationId xmlns:a16="http://schemas.microsoft.com/office/drawing/2014/main" id="{82B64700-A78B-0565-D5A7-A499DEC1D697}"/>
              </a:ext>
            </a:extLst>
          </p:cNvPr>
          <p:cNvSpPr/>
          <p:nvPr userDrawn="1"/>
        </p:nvSpPr>
        <p:spPr>
          <a:xfrm>
            <a:off x="3467948" y="4638752"/>
            <a:ext cx="119304" cy="119304"/>
          </a:xfrm>
          <a:prstGeom prst="ellipse">
            <a:avLst/>
          </a:prstGeom>
          <a:solidFill>
            <a:srgbClr val="7F2696"/>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79" name="Ellips 78">
            <a:extLst>
              <a:ext uri="{FF2B5EF4-FFF2-40B4-BE49-F238E27FC236}">
                <a16:creationId xmlns:a16="http://schemas.microsoft.com/office/drawing/2014/main" id="{6EFC5836-F556-8214-750D-88788F0F5E4A}"/>
              </a:ext>
            </a:extLst>
          </p:cNvPr>
          <p:cNvSpPr/>
          <p:nvPr userDrawn="1"/>
        </p:nvSpPr>
        <p:spPr>
          <a:xfrm>
            <a:off x="6156074" y="4638752"/>
            <a:ext cx="119304" cy="119304"/>
          </a:xfrm>
          <a:prstGeom prst="ellipse">
            <a:avLst/>
          </a:prstGeom>
          <a:solidFill>
            <a:srgbClr val="7F2696"/>
          </a:solidFill>
          <a:ln w="0" cap="flat">
            <a:solidFill>
              <a:srgbClr val="7F2696"/>
            </a:solidFill>
            <a:prstDash val="solid"/>
            <a:miter/>
          </a:ln>
        </p:spPr>
        <p:txBody>
          <a:bodyPr rtlCol="0" anchor="ctr"/>
          <a:lstStyle/>
          <a:p>
            <a:pPr algn="l"/>
            <a:endParaRPr lang="en-US" b="0" i="0" dirty="0">
              <a:latin typeface="Poppins" pitchFamily="2" charset="77"/>
            </a:endParaRPr>
          </a:p>
        </p:txBody>
      </p:sp>
      <p:sp>
        <p:nvSpPr>
          <p:cNvPr id="14" name="Platshållare för text 13">
            <a:extLst>
              <a:ext uri="{FF2B5EF4-FFF2-40B4-BE49-F238E27FC236}">
                <a16:creationId xmlns:a16="http://schemas.microsoft.com/office/drawing/2014/main" id="{5689DF69-2FCA-7B02-C56B-5581D0D816EC}"/>
              </a:ext>
            </a:extLst>
          </p:cNvPr>
          <p:cNvSpPr>
            <a:spLocks noGrp="1"/>
          </p:cNvSpPr>
          <p:nvPr>
            <p:ph type="body" sz="quarter" idx="34" hasCustomPrompt="1"/>
          </p:nvPr>
        </p:nvSpPr>
        <p:spPr>
          <a:xfrm>
            <a:off x="839474" y="3087060"/>
            <a:ext cx="2462526"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3" name="Título 6">
            <a:extLst>
              <a:ext uri="{FF2B5EF4-FFF2-40B4-BE49-F238E27FC236}">
                <a16:creationId xmlns:a16="http://schemas.microsoft.com/office/drawing/2014/main" id="{F60FD0B7-F713-ABEC-E0F8-7DE162268D7F}"/>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5" name="Platshållare för text 13">
            <a:extLst>
              <a:ext uri="{FF2B5EF4-FFF2-40B4-BE49-F238E27FC236}">
                <a16:creationId xmlns:a16="http://schemas.microsoft.com/office/drawing/2014/main" id="{335A531E-AB40-3080-8675-6CF358FE4E99}"/>
              </a:ext>
            </a:extLst>
          </p:cNvPr>
          <p:cNvSpPr>
            <a:spLocks noGrp="1"/>
          </p:cNvSpPr>
          <p:nvPr>
            <p:ph type="body" sz="quarter" idx="48" hasCustomPrompt="1"/>
          </p:nvPr>
        </p:nvSpPr>
        <p:spPr>
          <a:xfrm>
            <a:off x="3527600" y="3087060"/>
            <a:ext cx="2462526"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3" name="Platshållare för text 13">
            <a:extLst>
              <a:ext uri="{FF2B5EF4-FFF2-40B4-BE49-F238E27FC236}">
                <a16:creationId xmlns:a16="http://schemas.microsoft.com/office/drawing/2014/main" id="{DDCA180F-A40C-A1EC-AC05-D44723C9E471}"/>
              </a:ext>
            </a:extLst>
          </p:cNvPr>
          <p:cNvSpPr>
            <a:spLocks noGrp="1"/>
          </p:cNvSpPr>
          <p:nvPr>
            <p:ph type="body" sz="quarter" idx="50" hasCustomPrompt="1"/>
          </p:nvPr>
        </p:nvSpPr>
        <p:spPr>
          <a:xfrm>
            <a:off x="6215726" y="3087060"/>
            <a:ext cx="2462526"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0" name="Platshållare för text 13">
            <a:extLst>
              <a:ext uri="{FF2B5EF4-FFF2-40B4-BE49-F238E27FC236}">
                <a16:creationId xmlns:a16="http://schemas.microsoft.com/office/drawing/2014/main" id="{60999756-23BE-D07E-9E98-3F634EAE307C}"/>
              </a:ext>
            </a:extLst>
          </p:cNvPr>
          <p:cNvSpPr>
            <a:spLocks noGrp="1"/>
          </p:cNvSpPr>
          <p:nvPr>
            <p:ph type="body" sz="quarter" idx="52" hasCustomPrompt="1"/>
          </p:nvPr>
        </p:nvSpPr>
        <p:spPr>
          <a:xfrm>
            <a:off x="8903852" y="3094129"/>
            <a:ext cx="2462526" cy="747128"/>
          </a:xfrm>
        </p:spPr>
        <p:txBody>
          <a:bodyPr wrap="square" anchor="t">
            <a:noAutofit/>
          </a:bodyPr>
          <a:lstStyle>
            <a:lvl1pPr defTabSz="518400">
              <a:lnSpc>
                <a:spcPct val="100000"/>
              </a:lnSpc>
              <a:defRPr lang="en-GB" sz="1100" b="0" i="0" baseline="0" noProof="0" dirty="0" smtClean="0">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11" name="Ellips 10">
            <a:extLst>
              <a:ext uri="{FF2B5EF4-FFF2-40B4-BE49-F238E27FC236}">
                <a16:creationId xmlns:a16="http://schemas.microsoft.com/office/drawing/2014/main" id="{4CE4111B-3C47-8776-2BB3-B01DD35C94CD}"/>
              </a:ext>
            </a:extLst>
          </p:cNvPr>
          <p:cNvSpPr/>
          <p:nvPr userDrawn="1"/>
        </p:nvSpPr>
        <p:spPr>
          <a:xfrm>
            <a:off x="8831541" y="4621532"/>
            <a:ext cx="119304" cy="119304"/>
          </a:xfrm>
          <a:prstGeom prst="ellipse">
            <a:avLst/>
          </a:prstGeom>
          <a:solidFill>
            <a:srgbClr val="7F2696"/>
          </a:solidFill>
          <a:ln w="0" cap="flat">
            <a:solidFill>
              <a:srgbClr val="7F2696"/>
            </a:solidFill>
            <a:prstDash val="solid"/>
            <a:miter/>
          </a:ln>
        </p:spPr>
        <p:txBody>
          <a:bodyPr rtlCol="0" anchor="ctr"/>
          <a:lstStyle/>
          <a:p>
            <a:pPr algn="l"/>
            <a:endParaRPr lang="en-US" b="0" i="0" dirty="0">
              <a:latin typeface="Poppins" pitchFamily="2" charset="77"/>
            </a:endParaRPr>
          </a:p>
        </p:txBody>
      </p:sp>
      <p:cxnSp>
        <p:nvCxnSpPr>
          <p:cNvPr id="15" name="Rak 14">
            <a:extLst>
              <a:ext uri="{FF2B5EF4-FFF2-40B4-BE49-F238E27FC236}">
                <a16:creationId xmlns:a16="http://schemas.microsoft.com/office/drawing/2014/main" id="{C4FA81DC-A2F1-18A6-C0EE-039B9293D820}"/>
              </a:ext>
            </a:extLst>
          </p:cNvPr>
          <p:cNvCxnSpPr>
            <a:cxnSpLocks/>
          </p:cNvCxnSpPr>
          <p:nvPr userDrawn="1"/>
        </p:nvCxnSpPr>
        <p:spPr>
          <a:xfrm>
            <a:off x="8899659" y="3855454"/>
            <a:ext cx="0" cy="837762"/>
          </a:xfrm>
          <a:prstGeom prst="line">
            <a:avLst/>
          </a:prstGeom>
          <a:ln w="15875">
            <a:solidFill>
              <a:srgbClr val="7F2696"/>
            </a:solidFill>
          </a:ln>
        </p:spPr>
        <p:style>
          <a:lnRef idx="2">
            <a:schemeClr val="accent1"/>
          </a:lnRef>
          <a:fillRef idx="0">
            <a:schemeClr val="accent1"/>
          </a:fillRef>
          <a:effectRef idx="1">
            <a:schemeClr val="accent1"/>
          </a:effectRef>
          <a:fontRef idx="minor">
            <a:schemeClr val="tx1"/>
          </a:fontRef>
        </p:style>
      </p:cxnSp>
      <p:sp>
        <p:nvSpPr>
          <p:cNvPr id="16" name="Platshållare för text 4">
            <a:extLst>
              <a:ext uri="{FF2B5EF4-FFF2-40B4-BE49-F238E27FC236}">
                <a16:creationId xmlns:a16="http://schemas.microsoft.com/office/drawing/2014/main" id="{C2F238C3-8234-079B-6721-DBBEDEB399FC}"/>
              </a:ext>
            </a:extLst>
          </p:cNvPr>
          <p:cNvSpPr>
            <a:spLocks noGrp="1"/>
          </p:cNvSpPr>
          <p:nvPr>
            <p:ph type="body" sz="quarter" idx="57" hasCustomPrompt="1"/>
          </p:nvPr>
        </p:nvSpPr>
        <p:spPr>
          <a:xfrm>
            <a:off x="850346" y="2682199"/>
            <a:ext cx="2462526"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7" name="Platshållare för text 4">
            <a:extLst>
              <a:ext uri="{FF2B5EF4-FFF2-40B4-BE49-F238E27FC236}">
                <a16:creationId xmlns:a16="http://schemas.microsoft.com/office/drawing/2014/main" id="{2AAFEBAE-93F9-62FB-342D-3894D185343F}"/>
              </a:ext>
            </a:extLst>
          </p:cNvPr>
          <p:cNvSpPr>
            <a:spLocks noGrp="1"/>
          </p:cNvSpPr>
          <p:nvPr>
            <p:ph type="body" sz="quarter" idx="58" hasCustomPrompt="1"/>
          </p:nvPr>
        </p:nvSpPr>
        <p:spPr>
          <a:xfrm>
            <a:off x="3523208" y="2682199"/>
            <a:ext cx="2462526"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8" name="Platshållare för text 4">
            <a:extLst>
              <a:ext uri="{FF2B5EF4-FFF2-40B4-BE49-F238E27FC236}">
                <a16:creationId xmlns:a16="http://schemas.microsoft.com/office/drawing/2014/main" id="{957ED255-8BFC-4199-0009-757183654A2F}"/>
              </a:ext>
            </a:extLst>
          </p:cNvPr>
          <p:cNvSpPr>
            <a:spLocks noGrp="1"/>
          </p:cNvSpPr>
          <p:nvPr>
            <p:ph type="body" sz="quarter" idx="59" hasCustomPrompt="1"/>
          </p:nvPr>
        </p:nvSpPr>
        <p:spPr>
          <a:xfrm>
            <a:off x="6206118" y="2682199"/>
            <a:ext cx="2462526"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
        <p:nvSpPr>
          <p:cNvPr id="19" name="Platshållare för text 4">
            <a:extLst>
              <a:ext uri="{FF2B5EF4-FFF2-40B4-BE49-F238E27FC236}">
                <a16:creationId xmlns:a16="http://schemas.microsoft.com/office/drawing/2014/main" id="{86E26C02-DA6A-4056-F704-9D9AF8DB76A0}"/>
              </a:ext>
            </a:extLst>
          </p:cNvPr>
          <p:cNvSpPr>
            <a:spLocks noGrp="1"/>
          </p:cNvSpPr>
          <p:nvPr>
            <p:ph type="body" sz="quarter" idx="60" hasCustomPrompt="1"/>
          </p:nvPr>
        </p:nvSpPr>
        <p:spPr>
          <a:xfrm>
            <a:off x="8899076" y="2682199"/>
            <a:ext cx="2462526" cy="395959"/>
          </a:xfrm>
        </p:spPr>
        <p:txBody>
          <a:bodyPr bIns="36000" anchor="ctr"/>
          <a:lstStyle>
            <a:lvl1pPr>
              <a:lnSpc>
                <a:spcPct val="100000"/>
              </a:lnSpc>
              <a:defRPr sz="1600" b="0" i="0">
                <a:latin typeface="Poppins" pitchFamily="2" charset="77"/>
                <a:cs typeface="Poppins" pitchFamily="2" charset="77"/>
              </a:defRPr>
            </a:lvl1pPr>
          </a:lstStyle>
          <a:p>
            <a:pPr lvl="0"/>
            <a:r>
              <a:rPr lang="en-GB" noProof="0" dirty="0"/>
              <a:t>Process type</a:t>
            </a:r>
          </a:p>
        </p:txBody>
      </p:sp>
    </p:spTree>
    <p:extLst>
      <p:ext uri="{BB962C8B-B14F-4D97-AF65-F5344CB8AC3E}">
        <p14:creationId xmlns:p14="http://schemas.microsoft.com/office/powerpoint/2010/main" val="27466771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ocess purle 4 steps">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6998"/>
            <a:ext cx="6858003" cy="121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3" name="Título 6">
            <a:extLst>
              <a:ext uri="{FF2B5EF4-FFF2-40B4-BE49-F238E27FC236}">
                <a16:creationId xmlns:a16="http://schemas.microsoft.com/office/drawing/2014/main" id="{F60FD0B7-F713-ABEC-E0F8-7DE162268D7F}"/>
              </a:ext>
            </a:extLst>
          </p:cNvPr>
          <p:cNvSpPr>
            <a:spLocks noGrp="1"/>
          </p:cNvSpPr>
          <p:nvPr>
            <p:ph type="title" hasCustomPrompt="1"/>
          </p:nvPr>
        </p:nvSpPr>
        <p:spPr>
          <a:xfrm>
            <a:off x="0" y="658711"/>
            <a:ext cx="12192000" cy="543847"/>
          </a:xfrm>
        </p:spPr>
        <p:txBody>
          <a:bodyPr anchor="ctr"/>
          <a:lstStyle>
            <a:lvl1pPr algn="ctr">
              <a:lnSpc>
                <a:spcPct val="100000"/>
              </a:lnSpc>
              <a:defRPr sz="3200" b="1" i="0">
                <a:solidFill>
                  <a:schemeClr val="bg1"/>
                </a:solidFill>
                <a:latin typeface="Poppins SemiBold" pitchFamily="2" charset="77"/>
                <a:cs typeface="Poppins SemiBold" pitchFamily="2" charset="77"/>
              </a:defRPr>
            </a:lvl1pPr>
          </a:lstStyle>
          <a:p>
            <a:r>
              <a:rPr lang="en-GB" noProof="0" dirty="0"/>
              <a:t>Process</a:t>
            </a:r>
          </a:p>
        </p:txBody>
      </p:sp>
      <p:cxnSp>
        <p:nvCxnSpPr>
          <p:cNvPr id="16" name="Rak 15">
            <a:extLst>
              <a:ext uri="{FF2B5EF4-FFF2-40B4-BE49-F238E27FC236}">
                <a16:creationId xmlns:a16="http://schemas.microsoft.com/office/drawing/2014/main" id="{D6F82200-A5DB-E8DF-021E-FD43FCEF1BDE}"/>
              </a:ext>
            </a:extLst>
          </p:cNvPr>
          <p:cNvCxnSpPr>
            <a:cxnSpLocks/>
          </p:cNvCxnSpPr>
          <p:nvPr userDrawn="1"/>
        </p:nvCxnSpPr>
        <p:spPr>
          <a:xfrm flipH="1">
            <a:off x="0" y="4681184"/>
            <a:ext cx="12192000" cy="16480"/>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Rak 16">
            <a:extLst>
              <a:ext uri="{FF2B5EF4-FFF2-40B4-BE49-F238E27FC236}">
                <a16:creationId xmlns:a16="http://schemas.microsoft.com/office/drawing/2014/main" id="{4FDD9781-1B05-7712-8365-FA88396EF066}"/>
              </a:ext>
            </a:extLst>
          </p:cNvPr>
          <p:cNvCxnSpPr>
            <a:cxnSpLocks/>
          </p:cNvCxnSpPr>
          <p:nvPr userDrawn="1"/>
        </p:nvCxnSpPr>
        <p:spPr>
          <a:xfrm>
            <a:off x="839474" y="3855453"/>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 name="Rak 17">
            <a:extLst>
              <a:ext uri="{FF2B5EF4-FFF2-40B4-BE49-F238E27FC236}">
                <a16:creationId xmlns:a16="http://schemas.microsoft.com/office/drawing/2014/main" id="{A8EDA703-DBBE-7F6E-1A0A-4872E6140769}"/>
              </a:ext>
            </a:extLst>
          </p:cNvPr>
          <p:cNvCxnSpPr>
            <a:cxnSpLocks/>
          </p:cNvCxnSpPr>
          <p:nvPr userDrawn="1"/>
        </p:nvCxnSpPr>
        <p:spPr>
          <a:xfrm>
            <a:off x="3527600" y="3843422"/>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Rak 18">
            <a:extLst>
              <a:ext uri="{FF2B5EF4-FFF2-40B4-BE49-F238E27FC236}">
                <a16:creationId xmlns:a16="http://schemas.microsoft.com/office/drawing/2014/main" id="{B44DC60A-ECB5-EBDF-0948-45AD6965C1F4}"/>
              </a:ext>
            </a:extLst>
          </p:cNvPr>
          <p:cNvCxnSpPr>
            <a:cxnSpLocks/>
          </p:cNvCxnSpPr>
          <p:nvPr userDrawn="1"/>
        </p:nvCxnSpPr>
        <p:spPr>
          <a:xfrm>
            <a:off x="6215726" y="3855454"/>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Ellips 19">
            <a:extLst>
              <a:ext uri="{FF2B5EF4-FFF2-40B4-BE49-F238E27FC236}">
                <a16:creationId xmlns:a16="http://schemas.microsoft.com/office/drawing/2014/main" id="{C765FD2D-3DDD-9A60-48DB-02DE885DA188}"/>
              </a:ext>
            </a:extLst>
          </p:cNvPr>
          <p:cNvSpPr/>
          <p:nvPr userDrawn="1"/>
        </p:nvSpPr>
        <p:spPr>
          <a:xfrm>
            <a:off x="779822" y="46387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solidFill>
                <a:schemeClr val="bg1"/>
              </a:solidFill>
              <a:latin typeface="Poppins" pitchFamily="2" charset="77"/>
            </a:endParaRPr>
          </a:p>
        </p:txBody>
      </p:sp>
      <p:sp>
        <p:nvSpPr>
          <p:cNvPr id="21" name="Ellips 20">
            <a:extLst>
              <a:ext uri="{FF2B5EF4-FFF2-40B4-BE49-F238E27FC236}">
                <a16:creationId xmlns:a16="http://schemas.microsoft.com/office/drawing/2014/main" id="{51B04BA5-90CF-7F48-5906-CAD0C465CA9E}"/>
              </a:ext>
            </a:extLst>
          </p:cNvPr>
          <p:cNvSpPr/>
          <p:nvPr userDrawn="1"/>
        </p:nvSpPr>
        <p:spPr>
          <a:xfrm>
            <a:off x="3467948" y="46387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solidFill>
                <a:schemeClr val="bg1"/>
              </a:solidFill>
              <a:latin typeface="Poppins" pitchFamily="2" charset="77"/>
            </a:endParaRPr>
          </a:p>
        </p:txBody>
      </p:sp>
      <p:sp>
        <p:nvSpPr>
          <p:cNvPr id="22" name="Ellips 21">
            <a:extLst>
              <a:ext uri="{FF2B5EF4-FFF2-40B4-BE49-F238E27FC236}">
                <a16:creationId xmlns:a16="http://schemas.microsoft.com/office/drawing/2014/main" id="{9102F399-5164-EC5E-E966-D430EC2DE7A3}"/>
              </a:ext>
            </a:extLst>
          </p:cNvPr>
          <p:cNvSpPr/>
          <p:nvPr userDrawn="1"/>
        </p:nvSpPr>
        <p:spPr>
          <a:xfrm>
            <a:off x="6156074" y="463875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solidFill>
                <a:schemeClr val="bg1"/>
              </a:solidFill>
              <a:latin typeface="Poppins" pitchFamily="2" charset="77"/>
            </a:endParaRPr>
          </a:p>
        </p:txBody>
      </p:sp>
      <p:sp>
        <p:nvSpPr>
          <p:cNvPr id="23" name="Platshållare för text 13">
            <a:extLst>
              <a:ext uri="{FF2B5EF4-FFF2-40B4-BE49-F238E27FC236}">
                <a16:creationId xmlns:a16="http://schemas.microsoft.com/office/drawing/2014/main" id="{4B257EFE-9E37-2933-06D8-FFFFF89A06D6}"/>
              </a:ext>
            </a:extLst>
          </p:cNvPr>
          <p:cNvSpPr>
            <a:spLocks noGrp="1"/>
          </p:cNvSpPr>
          <p:nvPr>
            <p:ph type="body" sz="quarter" idx="34" hasCustomPrompt="1"/>
          </p:nvPr>
        </p:nvSpPr>
        <p:spPr>
          <a:xfrm>
            <a:off x="839474" y="3087060"/>
            <a:ext cx="2462526" cy="747128"/>
          </a:xfrm>
        </p:spPr>
        <p:txBody>
          <a:bodyPr wrap="square" anchor="t">
            <a:noAutofit/>
          </a:bodyPr>
          <a:lstStyle>
            <a:lvl1pPr defTabSz="518400">
              <a:lnSpc>
                <a:spcPct val="100000"/>
              </a:lnSpc>
              <a:defRPr lang="en-GB" sz="1100" b="0" i="0" baseline="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4" name="Platshållare för text 13">
            <a:extLst>
              <a:ext uri="{FF2B5EF4-FFF2-40B4-BE49-F238E27FC236}">
                <a16:creationId xmlns:a16="http://schemas.microsoft.com/office/drawing/2014/main" id="{3E161919-3FF1-43D8-70B6-BA51B0B6DE16}"/>
              </a:ext>
            </a:extLst>
          </p:cNvPr>
          <p:cNvSpPr>
            <a:spLocks noGrp="1"/>
          </p:cNvSpPr>
          <p:nvPr>
            <p:ph type="body" sz="quarter" idx="48" hasCustomPrompt="1"/>
          </p:nvPr>
        </p:nvSpPr>
        <p:spPr>
          <a:xfrm>
            <a:off x="3527600" y="3087060"/>
            <a:ext cx="2462526" cy="747128"/>
          </a:xfrm>
        </p:spPr>
        <p:txBody>
          <a:bodyPr wrap="square" anchor="t">
            <a:noAutofit/>
          </a:bodyPr>
          <a:lstStyle>
            <a:lvl1pPr defTabSz="518400">
              <a:lnSpc>
                <a:spcPct val="100000"/>
              </a:lnSpc>
              <a:defRPr lang="en-GB" sz="1100" b="0" i="0" baseline="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5" name="Platshållare för text 13">
            <a:extLst>
              <a:ext uri="{FF2B5EF4-FFF2-40B4-BE49-F238E27FC236}">
                <a16:creationId xmlns:a16="http://schemas.microsoft.com/office/drawing/2014/main" id="{FE006C8B-6AB1-246F-C22B-35B11C7E42B0}"/>
              </a:ext>
            </a:extLst>
          </p:cNvPr>
          <p:cNvSpPr>
            <a:spLocks noGrp="1"/>
          </p:cNvSpPr>
          <p:nvPr>
            <p:ph type="body" sz="quarter" idx="50" hasCustomPrompt="1"/>
          </p:nvPr>
        </p:nvSpPr>
        <p:spPr>
          <a:xfrm>
            <a:off x="6215726" y="3087060"/>
            <a:ext cx="2462526" cy="747128"/>
          </a:xfrm>
        </p:spPr>
        <p:txBody>
          <a:bodyPr wrap="square" anchor="t">
            <a:noAutofit/>
          </a:bodyPr>
          <a:lstStyle>
            <a:lvl1pPr defTabSz="518400">
              <a:lnSpc>
                <a:spcPct val="100000"/>
              </a:lnSpc>
              <a:defRPr lang="en-GB" sz="1100" b="0" i="0" baseline="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6" name="Platshållare för text 13">
            <a:extLst>
              <a:ext uri="{FF2B5EF4-FFF2-40B4-BE49-F238E27FC236}">
                <a16:creationId xmlns:a16="http://schemas.microsoft.com/office/drawing/2014/main" id="{E3447929-9752-4774-DE31-BE761AFD1A5F}"/>
              </a:ext>
            </a:extLst>
          </p:cNvPr>
          <p:cNvSpPr>
            <a:spLocks noGrp="1"/>
          </p:cNvSpPr>
          <p:nvPr>
            <p:ph type="body" sz="quarter" idx="52" hasCustomPrompt="1"/>
          </p:nvPr>
        </p:nvSpPr>
        <p:spPr>
          <a:xfrm>
            <a:off x="8903852" y="3094129"/>
            <a:ext cx="2462526" cy="747128"/>
          </a:xfrm>
        </p:spPr>
        <p:txBody>
          <a:bodyPr wrap="square" anchor="t">
            <a:noAutofit/>
          </a:bodyPr>
          <a:lstStyle>
            <a:lvl1pPr defTabSz="518400">
              <a:lnSpc>
                <a:spcPct val="100000"/>
              </a:lnSpc>
              <a:defRPr lang="en-GB" sz="1100" b="0" i="0" baseline="0" noProof="0" dirty="0" smtClean="0">
                <a:solidFill>
                  <a:schemeClr val="bg1"/>
                </a:solidFill>
                <a:cs typeface="Poppins" pitchFamily="2" charset="77"/>
              </a:defRPr>
            </a:lvl1pPr>
          </a:lstStyle>
          <a:p>
            <a:pPr marL="0" marR="0" lvl="0" indent="0" algn="l" defTabSz="914400" rtl="0" eaLnBrk="1" fontAlgn="auto" latinLnBrk="0" hangingPunct="1">
              <a:lnSpc>
                <a:spcPct val="140000"/>
              </a:lnSpc>
              <a:spcBef>
                <a:spcPts val="1000"/>
              </a:spcBef>
              <a:spcAft>
                <a:spcPts val="0"/>
              </a:spcAft>
              <a:buClrTx/>
              <a:buSzTx/>
              <a:buFont typeface="Arial" panose="020B0604020202020204" pitchFamily="34" charset="0"/>
              <a:buNone/>
              <a:tabLst/>
              <a:defRPr/>
            </a:pPr>
            <a:r>
              <a:rPr lang="en-GB" noProof="0" dirty="0"/>
              <a:t>A short description of the process. Room for one to three lines. </a:t>
            </a:r>
          </a:p>
        </p:txBody>
      </p:sp>
      <p:sp>
        <p:nvSpPr>
          <p:cNvPr id="27" name="Ellips 26">
            <a:extLst>
              <a:ext uri="{FF2B5EF4-FFF2-40B4-BE49-F238E27FC236}">
                <a16:creationId xmlns:a16="http://schemas.microsoft.com/office/drawing/2014/main" id="{E3FBFEB9-308E-437F-750C-DC4B905006C3}"/>
              </a:ext>
            </a:extLst>
          </p:cNvPr>
          <p:cNvSpPr/>
          <p:nvPr userDrawn="1"/>
        </p:nvSpPr>
        <p:spPr>
          <a:xfrm>
            <a:off x="8831541" y="4621532"/>
            <a:ext cx="119304" cy="119304"/>
          </a:xfrm>
          <a:prstGeom prst="ellipse">
            <a:avLst/>
          </a:prstGeom>
          <a:solidFill>
            <a:schemeClr val="bg1"/>
          </a:solidFill>
          <a:ln w="0" cap="flat">
            <a:solidFill>
              <a:schemeClr val="bg1"/>
            </a:solidFill>
            <a:prstDash val="solid"/>
            <a:miter/>
          </a:ln>
        </p:spPr>
        <p:txBody>
          <a:bodyPr rtlCol="0" anchor="ctr"/>
          <a:lstStyle/>
          <a:p>
            <a:pPr algn="l"/>
            <a:endParaRPr lang="en-US" b="0" i="0" dirty="0">
              <a:solidFill>
                <a:schemeClr val="bg1"/>
              </a:solidFill>
              <a:latin typeface="Poppins" pitchFamily="2" charset="77"/>
            </a:endParaRPr>
          </a:p>
        </p:txBody>
      </p:sp>
      <p:cxnSp>
        <p:nvCxnSpPr>
          <p:cNvPr id="28" name="Rak 27">
            <a:extLst>
              <a:ext uri="{FF2B5EF4-FFF2-40B4-BE49-F238E27FC236}">
                <a16:creationId xmlns:a16="http://schemas.microsoft.com/office/drawing/2014/main" id="{11674549-82A7-2FA9-4E50-BEEAE74388B2}"/>
              </a:ext>
            </a:extLst>
          </p:cNvPr>
          <p:cNvCxnSpPr>
            <a:cxnSpLocks/>
          </p:cNvCxnSpPr>
          <p:nvPr userDrawn="1"/>
        </p:nvCxnSpPr>
        <p:spPr>
          <a:xfrm>
            <a:off x="8899659" y="3855454"/>
            <a:ext cx="0" cy="837762"/>
          </a:xfrm>
          <a:prstGeom prst="line">
            <a:avLst/>
          </a:prstGeom>
          <a:ln w="15875">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Platshållare för text 4">
            <a:extLst>
              <a:ext uri="{FF2B5EF4-FFF2-40B4-BE49-F238E27FC236}">
                <a16:creationId xmlns:a16="http://schemas.microsoft.com/office/drawing/2014/main" id="{74C71550-76D3-C4F0-62F2-273A95B4A2E0}"/>
              </a:ext>
            </a:extLst>
          </p:cNvPr>
          <p:cNvSpPr>
            <a:spLocks noGrp="1"/>
          </p:cNvSpPr>
          <p:nvPr>
            <p:ph type="body" sz="quarter" idx="57" hasCustomPrompt="1"/>
          </p:nvPr>
        </p:nvSpPr>
        <p:spPr>
          <a:xfrm>
            <a:off x="850346" y="2682199"/>
            <a:ext cx="2462526"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30" name="Platshållare för text 4">
            <a:extLst>
              <a:ext uri="{FF2B5EF4-FFF2-40B4-BE49-F238E27FC236}">
                <a16:creationId xmlns:a16="http://schemas.microsoft.com/office/drawing/2014/main" id="{11360B1A-0CEE-0226-2B05-B553B3E18F62}"/>
              </a:ext>
            </a:extLst>
          </p:cNvPr>
          <p:cNvSpPr>
            <a:spLocks noGrp="1"/>
          </p:cNvSpPr>
          <p:nvPr>
            <p:ph type="body" sz="quarter" idx="58" hasCustomPrompt="1"/>
          </p:nvPr>
        </p:nvSpPr>
        <p:spPr>
          <a:xfrm>
            <a:off x="3523208" y="2682199"/>
            <a:ext cx="2462526"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31" name="Platshållare för text 4">
            <a:extLst>
              <a:ext uri="{FF2B5EF4-FFF2-40B4-BE49-F238E27FC236}">
                <a16:creationId xmlns:a16="http://schemas.microsoft.com/office/drawing/2014/main" id="{782C1FBE-A5E8-89D1-BE32-AB6FF3D576C8}"/>
              </a:ext>
            </a:extLst>
          </p:cNvPr>
          <p:cNvSpPr>
            <a:spLocks noGrp="1"/>
          </p:cNvSpPr>
          <p:nvPr>
            <p:ph type="body" sz="quarter" idx="59" hasCustomPrompt="1"/>
          </p:nvPr>
        </p:nvSpPr>
        <p:spPr>
          <a:xfrm>
            <a:off x="6206118" y="2682199"/>
            <a:ext cx="2462526"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
        <p:nvSpPr>
          <p:cNvPr id="32" name="Platshållare för text 4">
            <a:extLst>
              <a:ext uri="{FF2B5EF4-FFF2-40B4-BE49-F238E27FC236}">
                <a16:creationId xmlns:a16="http://schemas.microsoft.com/office/drawing/2014/main" id="{5F7B2619-450C-D0B9-A1BC-D1A37F61F8A7}"/>
              </a:ext>
            </a:extLst>
          </p:cNvPr>
          <p:cNvSpPr>
            <a:spLocks noGrp="1"/>
          </p:cNvSpPr>
          <p:nvPr>
            <p:ph type="body" sz="quarter" idx="60" hasCustomPrompt="1"/>
          </p:nvPr>
        </p:nvSpPr>
        <p:spPr>
          <a:xfrm>
            <a:off x="8899076" y="2682199"/>
            <a:ext cx="2462526" cy="395959"/>
          </a:xfrm>
        </p:spPr>
        <p:txBody>
          <a:bodyPr bIns="36000" anchor="ctr"/>
          <a:lstStyle>
            <a:lvl1pPr>
              <a:lnSpc>
                <a:spcPct val="100000"/>
              </a:lnSpc>
              <a:defRPr sz="1600" b="0" i="0">
                <a:solidFill>
                  <a:schemeClr val="bg1"/>
                </a:solidFill>
                <a:latin typeface="Poppins" pitchFamily="2" charset="77"/>
                <a:cs typeface="Poppins" pitchFamily="2" charset="77"/>
              </a:defRPr>
            </a:lvl1pPr>
          </a:lstStyle>
          <a:p>
            <a:pPr lvl="0"/>
            <a:r>
              <a:rPr lang="en-GB" noProof="0" dirty="0"/>
              <a:t>Process type</a:t>
            </a:r>
          </a:p>
        </p:txBody>
      </p:sp>
    </p:spTree>
    <p:extLst>
      <p:ext uri="{BB962C8B-B14F-4D97-AF65-F5344CB8AC3E}">
        <p14:creationId xmlns:p14="http://schemas.microsoft.com/office/powerpoint/2010/main" val="39895307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key points">
    <p:bg>
      <p:bgPr>
        <a:solidFill>
          <a:schemeClr val="accent2"/>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4812CE21-CFE1-366E-E132-F88CA769EEA7}"/>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 name="Marcador de texto 16">
            <a:extLst>
              <a:ext uri="{FF2B5EF4-FFF2-40B4-BE49-F238E27FC236}">
                <a16:creationId xmlns:a16="http://schemas.microsoft.com/office/drawing/2014/main" id="{672A7526-576A-16BC-9230-22D7B6B6F312}"/>
              </a:ext>
            </a:extLst>
          </p:cNvPr>
          <p:cNvSpPr>
            <a:spLocks noGrp="1"/>
          </p:cNvSpPr>
          <p:nvPr>
            <p:ph type="body" sz="quarter" idx="11" hasCustomPrompt="1"/>
          </p:nvPr>
        </p:nvSpPr>
        <p:spPr>
          <a:xfrm>
            <a:off x="677859" y="2482443"/>
            <a:ext cx="3275181" cy="2534399"/>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5" name="Marcador de texto 16">
            <a:extLst>
              <a:ext uri="{FF2B5EF4-FFF2-40B4-BE49-F238E27FC236}">
                <a16:creationId xmlns:a16="http://schemas.microsoft.com/office/drawing/2014/main" id="{ABEB0F3E-97C6-EF83-24CE-01EA8DAC47D3}"/>
              </a:ext>
            </a:extLst>
          </p:cNvPr>
          <p:cNvSpPr>
            <a:spLocks noGrp="1"/>
          </p:cNvSpPr>
          <p:nvPr>
            <p:ph type="body" sz="quarter" idx="12" hasCustomPrompt="1"/>
          </p:nvPr>
        </p:nvSpPr>
        <p:spPr>
          <a:xfrm>
            <a:off x="1323768" y="2004363"/>
            <a:ext cx="1980894" cy="723988"/>
          </a:xfrm>
          <a:prstGeom prst="roundRect">
            <a:avLst>
              <a:gd name="adj" fmla="val 15425"/>
            </a:avLst>
          </a:prstGeom>
          <a:solidFill>
            <a:schemeClr val="accent6"/>
          </a:solidFill>
        </p:spPr>
        <p:txBody>
          <a:bodyPr wrap="square" lIns="72000" tIns="144000" rIns="72000" bIns="144000" anchor="ctr">
            <a:spAutoFit/>
          </a:bodyPr>
          <a:lstStyle>
            <a:lvl1pPr algn="ctr">
              <a:lnSpc>
                <a:spcPct val="100000"/>
              </a:lnSpc>
              <a:defRPr sz="2400" b="0" i="0">
                <a:solidFill>
                  <a:sysClr val="windowText" lastClr="000000"/>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6" name="Marcador de texto 16">
            <a:extLst>
              <a:ext uri="{FF2B5EF4-FFF2-40B4-BE49-F238E27FC236}">
                <a16:creationId xmlns:a16="http://schemas.microsoft.com/office/drawing/2014/main" id="{82073662-9A40-F544-B719-EFC254D1AF96}"/>
              </a:ext>
            </a:extLst>
          </p:cNvPr>
          <p:cNvSpPr>
            <a:spLocks noGrp="1"/>
          </p:cNvSpPr>
          <p:nvPr>
            <p:ph type="body" sz="quarter" idx="17" hasCustomPrompt="1"/>
          </p:nvPr>
        </p:nvSpPr>
        <p:spPr>
          <a:xfrm>
            <a:off x="4455271" y="2482443"/>
            <a:ext cx="3275181" cy="2534399"/>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9" name="Marcador de texto 16">
            <a:extLst>
              <a:ext uri="{FF2B5EF4-FFF2-40B4-BE49-F238E27FC236}">
                <a16:creationId xmlns:a16="http://schemas.microsoft.com/office/drawing/2014/main" id="{18734DFE-1788-799C-425A-3F3DB462A4A3}"/>
              </a:ext>
            </a:extLst>
          </p:cNvPr>
          <p:cNvSpPr>
            <a:spLocks noGrp="1"/>
          </p:cNvSpPr>
          <p:nvPr>
            <p:ph type="body" sz="quarter" idx="19" hasCustomPrompt="1"/>
          </p:nvPr>
        </p:nvSpPr>
        <p:spPr>
          <a:xfrm>
            <a:off x="8232683" y="2482443"/>
            <a:ext cx="3275181" cy="2534399"/>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pic>
        <p:nvPicPr>
          <p:cNvPr id="4" name="Gráfico 2">
            <a:extLst>
              <a:ext uri="{FF2B5EF4-FFF2-40B4-BE49-F238E27FC236}">
                <a16:creationId xmlns:a16="http://schemas.microsoft.com/office/drawing/2014/main" id="{267967AA-40A0-EB01-0738-F1515A33DC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7" name="Título 6">
            <a:extLst>
              <a:ext uri="{FF2B5EF4-FFF2-40B4-BE49-F238E27FC236}">
                <a16:creationId xmlns:a16="http://schemas.microsoft.com/office/drawing/2014/main" id="{A473A048-C376-A3E7-C4FB-23618A8FE39C}"/>
              </a:ext>
            </a:extLst>
          </p:cNvPr>
          <p:cNvSpPr>
            <a:spLocks noGrp="1"/>
          </p:cNvSpPr>
          <p:nvPr>
            <p:ph type="title" hasCustomPrompt="1"/>
          </p:nvPr>
        </p:nvSpPr>
        <p:spPr>
          <a:xfrm>
            <a:off x="-1713" y="926956"/>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11" name="Marcador de texto 16">
            <a:extLst>
              <a:ext uri="{FF2B5EF4-FFF2-40B4-BE49-F238E27FC236}">
                <a16:creationId xmlns:a16="http://schemas.microsoft.com/office/drawing/2014/main" id="{3204800C-E4AD-176F-1992-24E967404C3E}"/>
              </a:ext>
            </a:extLst>
          </p:cNvPr>
          <p:cNvSpPr>
            <a:spLocks noGrp="1"/>
          </p:cNvSpPr>
          <p:nvPr>
            <p:ph type="body" sz="quarter" idx="20" hasCustomPrompt="1"/>
          </p:nvPr>
        </p:nvSpPr>
        <p:spPr>
          <a:xfrm>
            <a:off x="5115715" y="2004363"/>
            <a:ext cx="1980894" cy="723988"/>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4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2" name="Marcador de texto 16">
            <a:extLst>
              <a:ext uri="{FF2B5EF4-FFF2-40B4-BE49-F238E27FC236}">
                <a16:creationId xmlns:a16="http://schemas.microsoft.com/office/drawing/2014/main" id="{44D3E16D-7F4D-5DB2-ED57-1342F4EB9EC7}"/>
              </a:ext>
            </a:extLst>
          </p:cNvPr>
          <p:cNvSpPr>
            <a:spLocks noGrp="1"/>
          </p:cNvSpPr>
          <p:nvPr>
            <p:ph type="body" sz="quarter" idx="21" hasCustomPrompt="1"/>
          </p:nvPr>
        </p:nvSpPr>
        <p:spPr>
          <a:xfrm>
            <a:off x="8897665" y="2004363"/>
            <a:ext cx="1980894" cy="723988"/>
          </a:xfrm>
          <a:prstGeom prst="roundRect">
            <a:avLst>
              <a:gd name="adj" fmla="val 15425"/>
            </a:avLst>
          </a:prstGeom>
          <a:solidFill>
            <a:schemeClr val="accent2"/>
          </a:solidFill>
        </p:spPr>
        <p:txBody>
          <a:bodyPr wrap="square" lIns="72000" tIns="144000" rIns="72000" bIns="144000" anchor="ctr">
            <a:spAutoFit/>
          </a:bodyPr>
          <a:lstStyle>
            <a:lvl1pPr algn="ctr">
              <a:lnSpc>
                <a:spcPct val="100000"/>
              </a:lnSpc>
              <a:defRPr sz="2400" b="0" i="0">
                <a:solidFill>
                  <a:sysClr val="windowText" lastClr="000000"/>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Tree>
    <p:extLst>
      <p:ext uri="{BB962C8B-B14F-4D97-AF65-F5344CB8AC3E}">
        <p14:creationId xmlns:p14="http://schemas.microsoft.com/office/powerpoint/2010/main" val="31769125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 key points">
    <p:bg>
      <p:bgPr>
        <a:solidFill>
          <a:schemeClr val="accent2"/>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4812CE21-CFE1-366E-E132-F88CA769EEA7}"/>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4" name="Gráfico 2">
            <a:extLst>
              <a:ext uri="{FF2B5EF4-FFF2-40B4-BE49-F238E27FC236}">
                <a16:creationId xmlns:a16="http://schemas.microsoft.com/office/drawing/2014/main" id="{267967AA-40A0-EB01-0738-F1515A33DC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7" name="Título 6">
            <a:extLst>
              <a:ext uri="{FF2B5EF4-FFF2-40B4-BE49-F238E27FC236}">
                <a16:creationId xmlns:a16="http://schemas.microsoft.com/office/drawing/2014/main" id="{A473A048-C376-A3E7-C4FB-23618A8FE39C}"/>
              </a:ext>
            </a:extLst>
          </p:cNvPr>
          <p:cNvSpPr>
            <a:spLocks noGrp="1"/>
          </p:cNvSpPr>
          <p:nvPr>
            <p:ph type="title" hasCustomPrompt="1"/>
          </p:nvPr>
        </p:nvSpPr>
        <p:spPr>
          <a:xfrm>
            <a:off x="11878" y="926956"/>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8" name="Text Placeholder 4">
            <a:extLst>
              <a:ext uri="{FF2B5EF4-FFF2-40B4-BE49-F238E27FC236}">
                <a16:creationId xmlns:a16="http://schemas.microsoft.com/office/drawing/2014/main" id="{5608DC8D-DE75-E9A5-4D46-46301D16918B}"/>
              </a:ext>
            </a:extLst>
          </p:cNvPr>
          <p:cNvSpPr>
            <a:spLocks noGrp="1"/>
          </p:cNvSpPr>
          <p:nvPr>
            <p:ph type="body" sz="quarter" idx="11" hasCustomPrompt="1"/>
          </p:nvPr>
        </p:nvSpPr>
        <p:spPr>
          <a:xfrm>
            <a:off x="2517011" y="1899652"/>
            <a:ext cx="3275181" cy="1675263"/>
          </a:xfrm>
          <a:solidFill>
            <a:schemeClr val="accent3"/>
          </a:solidFill>
        </p:spPr>
        <p:txBody>
          <a:bodyPr/>
          <a:lstStyle>
            <a:lvl1pPr algn="ctr">
              <a:defRPr/>
            </a:lvl1pPr>
          </a:lstStyle>
          <a:p>
            <a:r>
              <a:rPr lang="sv-SE" sz="2400" dirty="0">
                <a:latin typeface="Poppins Medium" panose="00000600000000000000" pitchFamily="2" charset="0"/>
                <a:cs typeface="Poppins Medium" panose="00000600000000000000" pitchFamily="2" charset="0"/>
              </a:rPr>
              <a:t>x</a:t>
            </a:r>
          </a:p>
        </p:txBody>
      </p:sp>
      <p:sp>
        <p:nvSpPr>
          <p:cNvPr id="10" name="Text Placeholder 7">
            <a:extLst>
              <a:ext uri="{FF2B5EF4-FFF2-40B4-BE49-F238E27FC236}">
                <a16:creationId xmlns:a16="http://schemas.microsoft.com/office/drawing/2014/main" id="{CF8A6B5F-22B0-546B-D317-6BCC8C0FC9DE}"/>
              </a:ext>
            </a:extLst>
          </p:cNvPr>
          <p:cNvSpPr>
            <a:spLocks noGrp="1"/>
          </p:cNvSpPr>
          <p:nvPr>
            <p:ph type="body" sz="quarter" idx="17" hasCustomPrompt="1"/>
          </p:nvPr>
        </p:nvSpPr>
        <p:spPr>
          <a:xfrm>
            <a:off x="6303948" y="1928227"/>
            <a:ext cx="3275181" cy="1675263"/>
          </a:xfrm>
          <a:solidFill>
            <a:schemeClr val="accent2"/>
          </a:solidFill>
        </p:spPr>
        <p:txBody>
          <a:bodyPr/>
          <a:lstStyle>
            <a:lvl1pPr algn="ctr">
              <a:defRPr/>
            </a:lvl1pPr>
          </a:lstStyle>
          <a:p>
            <a:r>
              <a:rPr lang="sv-SE" sz="2400" dirty="0">
                <a:latin typeface="Poppins Medium" panose="00000600000000000000" pitchFamily="2" charset="0"/>
                <a:cs typeface="Poppins Medium" panose="00000600000000000000" pitchFamily="2" charset="0"/>
              </a:rPr>
              <a:t>x</a:t>
            </a:r>
            <a:endParaRPr lang="en-GB" sz="2400" dirty="0">
              <a:latin typeface="Poppins Medium" panose="00000600000000000000" pitchFamily="2" charset="0"/>
              <a:cs typeface="Poppins Medium" panose="00000600000000000000" pitchFamily="2" charset="0"/>
            </a:endParaRPr>
          </a:p>
        </p:txBody>
      </p:sp>
      <p:sp>
        <p:nvSpPr>
          <p:cNvPr id="13" name="Text Placeholder 10">
            <a:extLst>
              <a:ext uri="{FF2B5EF4-FFF2-40B4-BE49-F238E27FC236}">
                <a16:creationId xmlns:a16="http://schemas.microsoft.com/office/drawing/2014/main" id="{E0219F22-7BD6-832B-D496-5579127113BC}"/>
              </a:ext>
            </a:extLst>
          </p:cNvPr>
          <p:cNvSpPr>
            <a:spLocks noGrp="1"/>
          </p:cNvSpPr>
          <p:nvPr>
            <p:ph type="body" sz="quarter" idx="21" hasCustomPrompt="1"/>
          </p:nvPr>
        </p:nvSpPr>
        <p:spPr>
          <a:xfrm>
            <a:off x="2526536" y="4173652"/>
            <a:ext cx="3275181" cy="1675263"/>
          </a:xfrm>
          <a:solidFill>
            <a:schemeClr val="accent1"/>
          </a:solidFill>
        </p:spPr>
        <p:txBody>
          <a:bodyPr/>
          <a:lstStyle>
            <a:lvl1pPr algn="ctr">
              <a:defRPr/>
            </a:lvl1pPr>
          </a:lstStyle>
          <a:p>
            <a:r>
              <a:rPr lang="sv-SE" sz="2400" dirty="0">
                <a:solidFill>
                  <a:schemeClr val="bg1"/>
                </a:solidFill>
                <a:latin typeface="Poppins Medium" panose="00000600000000000000" pitchFamily="2" charset="0"/>
                <a:cs typeface="Poppins Medium" panose="00000600000000000000" pitchFamily="2" charset="0"/>
              </a:rPr>
              <a:t>x</a:t>
            </a:r>
            <a:endParaRPr lang="en-GB" sz="2400" dirty="0">
              <a:solidFill>
                <a:schemeClr val="bg1"/>
              </a:solidFill>
              <a:latin typeface="Poppins Medium" panose="00000600000000000000" pitchFamily="2" charset="0"/>
              <a:cs typeface="Poppins Medium" panose="00000600000000000000" pitchFamily="2" charset="0"/>
            </a:endParaRPr>
          </a:p>
        </p:txBody>
      </p:sp>
      <p:sp>
        <p:nvSpPr>
          <p:cNvPr id="14" name="Text Placeholder 11">
            <a:extLst>
              <a:ext uri="{FF2B5EF4-FFF2-40B4-BE49-F238E27FC236}">
                <a16:creationId xmlns:a16="http://schemas.microsoft.com/office/drawing/2014/main" id="{EED9F072-0E53-3CBB-F716-B3930ED349E8}"/>
              </a:ext>
            </a:extLst>
          </p:cNvPr>
          <p:cNvSpPr>
            <a:spLocks noGrp="1"/>
          </p:cNvSpPr>
          <p:nvPr>
            <p:ph type="body" sz="quarter" idx="23" hasCustomPrompt="1"/>
          </p:nvPr>
        </p:nvSpPr>
        <p:spPr>
          <a:xfrm>
            <a:off x="6303948" y="4173652"/>
            <a:ext cx="3275181" cy="1675263"/>
          </a:xfrm>
          <a:solidFill>
            <a:schemeClr val="bg1"/>
          </a:solidFill>
        </p:spPr>
        <p:txBody>
          <a:bodyPr/>
          <a:lstStyle>
            <a:lvl1pPr algn="ctr">
              <a:defRPr/>
            </a:lvl1pPr>
          </a:lstStyle>
          <a:p>
            <a:r>
              <a:rPr lang="sv-SE" sz="2400" dirty="0">
                <a:latin typeface="Poppins Medium" panose="00000600000000000000" pitchFamily="2" charset="0"/>
                <a:cs typeface="Poppins Medium" panose="00000600000000000000" pitchFamily="2" charset="0"/>
              </a:rPr>
              <a:t>x</a:t>
            </a:r>
            <a:endParaRPr lang="en-GB" sz="2400" dirty="0">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7164457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6 key points">
    <p:bg>
      <p:bgPr>
        <a:solidFill>
          <a:schemeClr val="accent2"/>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4812CE21-CFE1-366E-E132-F88CA769EEA7}"/>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 name="Marcador de texto 16">
            <a:extLst>
              <a:ext uri="{FF2B5EF4-FFF2-40B4-BE49-F238E27FC236}">
                <a16:creationId xmlns:a16="http://schemas.microsoft.com/office/drawing/2014/main" id="{672A7526-576A-16BC-9230-22D7B6B6F312}"/>
              </a:ext>
            </a:extLst>
          </p:cNvPr>
          <p:cNvSpPr>
            <a:spLocks noGrp="1"/>
          </p:cNvSpPr>
          <p:nvPr>
            <p:ph type="body" sz="quarter" idx="11" hasCustomPrompt="1"/>
          </p:nvPr>
        </p:nvSpPr>
        <p:spPr>
          <a:xfrm>
            <a:off x="707261"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6" name="Marcador de texto 16">
            <a:extLst>
              <a:ext uri="{FF2B5EF4-FFF2-40B4-BE49-F238E27FC236}">
                <a16:creationId xmlns:a16="http://schemas.microsoft.com/office/drawing/2014/main" id="{82073662-9A40-F544-B719-EFC254D1AF96}"/>
              </a:ext>
            </a:extLst>
          </p:cNvPr>
          <p:cNvSpPr>
            <a:spLocks noGrp="1"/>
          </p:cNvSpPr>
          <p:nvPr>
            <p:ph type="body" sz="quarter" idx="17" hasCustomPrompt="1"/>
          </p:nvPr>
        </p:nvSpPr>
        <p:spPr>
          <a:xfrm>
            <a:off x="4484673"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9" name="Marcador de texto 16">
            <a:extLst>
              <a:ext uri="{FF2B5EF4-FFF2-40B4-BE49-F238E27FC236}">
                <a16:creationId xmlns:a16="http://schemas.microsoft.com/office/drawing/2014/main" id="{18734DFE-1788-799C-425A-3F3DB462A4A3}"/>
              </a:ext>
            </a:extLst>
          </p:cNvPr>
          <p:cNvSpPr>
            <a:spLocks noGrp="1"/>
          </p:cNvSpPr>
          <p:nvPr>
            <p:ph type="body" sz="quarter" idx="19" hasCustomPrompt="1"/>
          </p:nvPr>
        </p:nvSpPr>
        <p:spPr>
          <a:xfrm>
            <a:off x="8262085"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pic>
        <p:nvPicPr>
          <p:cNvPr id="4" name="Gráfico 2">
            <a:extLst>
              <a:ext uri="{FF2B5EF4-FFF2-40B4-BE49-F238E27FC236}">
                <a16:creationId xmlns:a16="http://schemas.microsoft.com/office/drawing/2014/main" id="{267967AA-40A0-EB01-0738-F1515A33DC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7" name="Título 6">
            <a:extLst>
              <a:ext uri="{FF2B5EF4-FFF2-40B4-BE49-F238E27FC236}">
                <a16:creationId xmlns:a16="http://schemas.microsoft.com/office/drawing/2014/main" id="{A473A048-C376-A3E7-C4FB-23618A8FE39C}"/>
              </a:ext>
            </a:extLst>
          </p:cNvPr>
          <p:cNvSpPr>
            <a:spLocks noGrp="1"/>
          </p:cNvSpPr>
          <p:nvPr>
            <p:ph type="title" hasCustomPrompt="1"/>
          </p:nvPr>
        </p:nvSpPr>
        <p:spPr>
          <a:xfrm>
            <a:off x="0" y="50893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11" name="Marcador de texto 16">
            <a:extLst>
              <a:ext uri="{FF2B5EF4-FFF2-40B4-BE49-F238E27FC236}">
                <a16:creationId xmlns:a16="http://schemas.microsoft.com/office/drawing/2014/main" id="{3A2CC870-2347-E2EE-6D84-40A3FDEC9A97}"/>
              </a:ext>
            </a:extLst>
          </p:cNvPr>
          <p:cNvSpPr>
            <a:spLocks noGrp="1"/>
          </p:cNvSpPr>
          <p:nvPr>
            <p:ph type="body" sz="quarter" idx="21" hasCustomPrompt="1"/>
          </p:nvPr>
        </p:nvSpPr>
        <p:spPr>
          <a:xfrm>
            <a:off x="707261"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3" name="Marcador de texto 16">
            <a:extLst>
              <a:ext uri="{FF2B5EF4-FFF2-40B4-BE49-F238E27FC236}">
                <a16:creationId xmlns:a16="http://schemas.microsoft.com/office/drawing/2014/main" id="{C8F3D99D-BC5C-AB79-E770-AEB7D246D064}"/>
              </a:ext>
            </a:extLst>
          </p:cNvPr>
          <p:cNvSpPr>
            <a:spLocks noGrp="1"/>
          </p:cNvSpPr>
          <p:nvPr>
            <p:ph type="body" sz="quarter" idx="23" hasCustomPrompt="1"/>
          </p:nvPr>
        </p:nvSpPr>
        <p:spPr>
          <a:xfrm>
            <a:off x="4484673"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5" name="Marcador de texto 16">
            <a:extLst>
              <a:ext uri="{FF2B5EF4-FFF2-40B4-BE49-F238E27FC236}">
                <a16:creationId xmlns:a16="http://schemas.microsoft.com/office/drawing/2014/main" id="{52680606-E1E7-81A1-0748-6B438F35A3D1}"/>
              </a:ext>
            </a:extLst>
          </p:cNvPr>
          <p:cNvSpPr>
            <a:spLocks noGrp="1"/>
          </p:cNvSpPr>
          <p:nvPr>
            <p:ph type="body" sz="quarter" idx="25" hasCustomPrompt="1"/>
          </p:nvPr>
        </p:nvSpPr>
        <p:spPr>
          <a:xfrm>
            <a:off x="8262085"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7" name="Marcador de texto 16">
            <a:extLst>
              <a:ext uri="{FF2B5EF4-FFF2-40B4-BE49-F238E27FC236}">
                <a16:creationId xmlns:a16="http://schemas.microsoft.com/office/drawing/2014/main" id="{60B01DB3-4BBF-BF55-2462-0BF9E0BF780E}"/>
              </a:ext>
            </a:extLst>
          </p:cNvPr>
          <p:cNvSpPr>
            <a:spLocks noGrp="1"/>
          </p:cNvSpPr>
          <p:nvPr>
            <p:ph type="body" sz="quarter" idx="12" hasCustomPrompt="1"/>
          </p:nvPr>
        </p:nvSpPr>
        <p:spPr>
          <a:xfrm>
            <a:off x="1281501" y="1371237"/>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8" name="Marcador de texto 16">
            <a:extLst>
              <a:ext uri="{FF2B5EF4-FFF2-40B4-BE49-F238E27FC236}">
                <a16:creationId xmlns:a16="http://schemas.microsoft.com/office/drawing/2014/main" id="{984326B5-2D6F-619A-327D-F7B6AF77F9F5}"/>
              </a:ext>
            </a:extLst>
          </p:cNvPr>
          <p:cNvSpPr>
            <a:spLocks noGrp="1"/>
          </p:cNvSpPr>
          <p:nvPr>
            <p:ph type="body" sz="quarter" idx="20" hasCustomPrompt="1"/>
          </p:nvPr>
        </p:nvSpPr>
        <p:spPr>
          <a:xfrm>
            <a:off x="5013859" y="1371237"/>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9" name="Marcador de texto 16">
            <a:extLst>
              <a:ext uri="{FF2B5EF4-FFF2-40B4-BE49-F238E27FC236}">
                <a16:creationId xmlns:a16="http://schemas.microsoft.com/office/drawing/2014/main" id="{A3B89A23-22E1-5F12-658F-2086C45245B2}"/>
              </a:ext>
            </a:extLst>
          </p:cNvPr>
          <p:cNvSpPr>
            <a:spLocks noGrp="1"/>
          </p:cNvSpPr>
          <p:nvPr>
            <p:ph type="body" sz="quarter" idx="27" hasCustomPrompt="1"/>
          </p:nvPr>
        </p:nvSpPr>
        <p:spPr>
          <a:xfrm>
            <a:off x="8803146" y="1371237"/>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20" name="Marcador de texto 16">
            <a:extLst>
              <a:ext uri="{FF2B5EF4-FFF2-40B4-BE49-F238E27FC236}">
                <a16:creationId xmlns:a16="http://schemas.microsoft.com/office/drawing/2014/main" id="{F417BBFA-CA6B-5968-7A29-D2621CE43178}"/>
              </a:ext>
            </a:extLst>
          </p:cNvPr>
          <p:cNvSpPr>
            <a:spLocks noGrp="1"/>
          </p:cNvSpPr>
          <p:nvPr>
            <p:ph type="body" sz="quarter" idx="28" hasCustomPrompt="1"/>
          </p:nvPr>
        </p:nvSpPr>
        <p:spPr>
          <a:xfrm>
            <a:off x="1281501" y="4000919"/>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21" name="Marcador de texto 16">
            <a:extLst>
              <a:ext uri="{FF2B5EF4-FFF2-40B4-BE49-F238E27FC236}">
                <a16:creationId xmlns:a16="http://schemas.microsoft.com/office/drawing/2014/main" id="{83048283-C516-5EBD-D968-3E2C8FE733F9}"/>
              </a:ext>
            </a:extLst>
          </p:cNvPr>
          <p:cNvSpPr>
            <a:spLocks noGrp="1"/>
          </p:cNvSpPr>
          <p:nvPr>
            <p:ph type="body" sz="quarter" idx="29" hasCustomPrompt="1"/>
          </p:nvPr>
        </p:nvSpPr>
        <p:spPr>
          <a:xfrm>
            <a:off x="5013859" y="4000919"/>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22" name="Marcador de texto 16">
            <a:extLst>
              <a:ext uri="{FF2B5EF4-FFF2-40B4-BE49-F238E27FC236}">
                <a16:creationId xmlns:a16="http://schemas.microsoft.com/office/drawing/2014/main" id="{0CA7228C-1E3C-AFC6-0318-8A0B1A7CDC68}"/>
              </a:ext>
            </a:extLst>
          </p:cNvPr>
          <p:cNvSpPr>
            <a:spLocks noGrp="1"/>
          </p:cNvSpPr>
          <p:nvPr>
            <p:ph type="body" sz="quarter" idx="30" hasCustomPrompt="1"/>
          </p:nvPr>
        </p:nvSpPr>
        <p:spPr>
          <a:xfrm>
            <a:off x="8803146" y="4000919"/>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Tree>
    <p:extLst>
      <p:ext uri="{BB962C8B-B14F-4D97-AF65-F5344CB8AC3E}">
        <p14:creationId xmlns:p14="http://schemas.microsoft.com/office/powerpoint/2010/main" val="15255147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key points purple">
    <p:bg>
      <p:bgPr>
        <a:solidFill>
          <a:schemeClr val="accent2"/>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4812CE21-CFE1-366E-E132-F88CA769EEA7}"/>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4" name="Gráfico 2">
            <a:extLst>
              <a:ext uri="{FF2B5EF4-FFF2-40B4-BE49-F238E27FC236}">
                <a16:creationId xmlns:a16="http://schemas.microsoft.com/office/drawing/2014/main" id="{267967AA-40A0-EB01-0738-F1515A33DC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7" name="Título 6">
            <a:extLst>
              <a:ext uri="{FF2B5EF4-FFF2-40B4-BE49-F238E27FC236}">
                <a16:creationId xmlns:a16="http://schemas.microsoft.com/office/drawing/2014/main" id="{A473A048-C376-A3E7-C4FB-23618A8FE39C}"/>
              </a:ext>
            </a:extLst>
          </p:cNvPr>
          <p:cNvSpPr>
            <a:spLocks noGrp="1"/>
          </p:cNvSpPr>
          <p:nvPr>
            <p:ph type="title" hasCustomPrompt="1"/>
          </p:nvPr>
        </p:nvSpPr>
        <p:spPr>
          <a:xfrm>
            <a:off x="0" y="512262"/>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29" name="Marcador de texto 16">
            <a:extLst>
              <a:ext uri="{FF2B5EF4-FFF2-40B4-BE49-F238E27FC236}">
                <a16:creationId xmlns:a16="http://schemas.microsoft.com/office/drawing/2014/main" id="{B7C70209-C4C5-89A9-1433-7EECFF26EA4B}"/>
              </a:ext>
            </a:extLst>
          </p:cNvPr>
          <p:cNvSpPr>
            <a:spLocks noGrp="1"/>
          </p:cNvSpPr>
          <p:nvPr>
            <p:ph type="body" sz="quarter" idx="11" hasCustomPrompt="1"/>
          </p:nvPr>
        </p:nvSpPr>
        <p:spPr>
          <a:xfrm>
            <a:off x="707261"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1" name="Marcador de texto 16">
            <a:extLst>
              <a:ext uri="{FF2B5EF4-FFF2-40B4-BE49-F238E27FC236}">
                <a16:creationId xmlns:a16="http://schemas.microsoft.com/office/drawing/2014/main" id="{EDC26D7E-5761-E8A0-9AD8-B13CC7BB1B2E}"/>
              </a:ext>
            </a:extLst>
          </p:cNvPr>
          <p:cNvSpPr>
            <a:spLocks noGrp="1"/>
          </p:cNvSpPr>
          <p:nvPr>
            <p:ph type="body" sz="quarter" idx="17" hasCustomPrompt="1"/>
          </p:nvPr>
        </p:nvSpPr>
        <p:spPr>
          <a:xfrm>
            <a:off x="4484673"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3" name="Marcador de texto 16">
            <a:extLst>
              <a:ext uri="{FF2B5EF4-FFF2-40B4-BE49-F238E27FC236}">
                <a16:creationId xmlns:a16="http://schemas.microsoft.com/office/drawing/2014/main" id="{1B8AA125-350E-C99E-0F51-0BBC68002BFB}"/>
              </a:ext>
            </a:extLst>
          </p:cNvPr>
          <p:cNvSpPr>
            <a:spLocks noGrp="1"/>
          </p:cNvSpPr>
          <p:nvPr>
            <p:ph type="body" sz="quarter" idx="19" hasCustomPrompt="1"/>
          </p:nvPr>
        </p:nvSpPr>
        <p:spPr>
          <a:xfrm>
            <a:off x="8262085"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5" name="Marcador de texto 16">
            <a:extLst>
              <a:ext uri="{FF2B5EF4-FFF2-40B4-BE49-F238E27FC236}">
                <a16:creationId xmlns:a16="http://schemas.microsoft.com/office/drawing/2014/main" id="{AC52C844-16D2-4A3A-4891-603CBA3522DA}"/>
              </a:ext>
            </a:extLst>
          </p:cNvPr>
          <p:cNvSpPr>
            <a:spLocks noGrp="1"/>
          </p:cNvSpPr>
          <p:nvPr>
            <p:ph type="body" sz="quarter" idx="21" hasCustomPrompt="1"/>
          </p:nvPr>
        </p:nvSpPr>
        <p:spPr>
          <a:xfrm>
            <a:off x="707261"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7" name="Marcador de texto 16">
            <a:extLst>
              <a:ext uri="{FF2B5EF4-FFF2-40B4-BE49-F238E27FC236}">
                <a16:creationId xmlns:a16="http://schemas.microsoft.com/office/drawing/2014/main" id="{D927B9C5-0A85-4571-56F5-D36AF95465E7}"/>
              </a:ext>
            </a:extLst>
          </p:cNvPr>
          <p:cNvSpPr>
            <a:spLocks noGrp="1"/>
          </p:cNvSpPr>
          <p:nvPr>
            <p:ph type="body" sz="quarter" idx="23" hasCustomPrompt="1"/>
          </p:nvPr>
        </p:nvSpPr>
        <p:spPr>
          <a:xfrm>
            <a:off x="4484673"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39" name="Marcador de texto 16">
            <a:extLst>
              <a:ext uri="{FF2B5EF4-FFF2-40B4-BE49-F238E27FC236}">
                <a16:creationId xmlns:a16="http://schemas.microsoft.com/office/drawing/2014/main" id="{1875A836-57BD-5D34-E165-8BF0CF80EBF0}"/>
              </a:ext>
            </a:extLst>
          </p:cNvPr>
          <p:cNvSpPr>
            <a:spLocks noGrp="1"/>
          </p:cNvSpPr>
          <p:nvPr>
            <p:ph type="body" sz="quarter" idx="25" hasCustomPrompt="1"/>
          </p:nvPr>
        </p:nvSpPr>
        <p:spPr>
          <a:xfrm>
            <a:off x="8262085"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1" name="Marcador de texto 16">
            <a:extLst>
              <a:ext uri="{FF2B5EF4-FFF2-40B4-BE49-F238E27FC236}">
                <a16:creationId xmlns:a16="http://schemas.microsoft.com/office/drawing/2014/main" id="{1C3B2D0C-CCC8-1DF4-3CB0-716CAD1B21ED}"/>
              </a:ext>
            </a:extLst>
          </p:cNvPr>
          <p:cNvSpPr>
            <a:spLocks noGrp="1"/>
          </p:cNvSpPr>
          <p:nvPr>
            <p:ph type="body" sz="quarter" idx="12" hasCustomPrompt="1"/>
          </p:nvPr>
        </p:nvSpPr>
        <p:spPr>
          <a:xfrm>
            <a:off x="1281501" y="1371237"/>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2" name="Marcador de texto 16">
            <a:extLst>
              <a:ext uri="{FF2B5EF4-FFF2-40B4-BE49-F238E27FC236}">
                <a16:creationId xmlns:a16="http://schemas.microsoft.com/office/drawing/2014/main" id="{9D8BB9D4-CA05-6B58-32A5-044C319490A6}"/>
              </a:ext>
            </a:extLst>
          </p:cNvPr>
          <p:cNvSpPr>
            <a:spLocks noGrp="1"/>
          </p:cNvSpPr>
          <p:nvPr>
            <p:ph type="body" sz="quarter" idx="20" hasCustomPrompt="1"/>
          </p:nvPr>
        </p:nvSpPr>
        <p:spPr>
          <a:xfrm>
            <a:off x="5013859" y="1371237"/>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3" name="Marcador de texto 16">
            <a:extLst>
              <a:ext uri="{FF2B5EF4-FFF2-40B4-BE49-F238E27FC236}">
                <a16:creationId xmlns:a16="http://schemas.microsoft.com/office/drawing/2014/main" id="{F1BFB383-8C02-3DBB-0811-91FE0D6BA19F}"/>
              </a:ext>
            </a:extLst>
          </p:cNvPr>
          <p:cNvSpPr>
            <a:spLocks noGrp="1"/>
          </p:cNvSpPr>
          <p:nvPr>
            <p:ph type="body" sz="quarter" idx="27" hasCustomPrompt="1"/>
          </p:nvPr>
        </p:nvSpPr>
        <p:spPr>
          <a:xfrm>
            <a:off x="8803146" y="1371237"/>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4" name="Marcador de texto 16">
            <a:extLst>
              <a:ext uri="{FF2B5EF4-FFF2-40B4-BE49-F238E27FC236}">
                <a16:creationId xmlns:a16="http://schemas.microsoft.com/office/drawing/2014/main" id="{ECDFFFF5-2DE7-8069-A878-8A7CC23BC367}"/>
              </a:ext>
            </a:extLst>
          </p:cNvPr>
          <p:cNvSpPr>
            <a:spLocks noGrp="1"/>
          </p:cNvSpPr>
          <p:nvPr>
            <p:ph type="body" sz="quarter" idx="28" hasCustomPrompt="1"/>
          </p:nvPr>
        </p:nvSpPr>
        <p:spPr>
          <a:xfrm>
            <a:off x="1281501" y="4000919"/>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5" name="Marcador de texto 16">
            <a:extLst>
              <a:ext uri="{FF2B5EF4-FFF2-40B4-BE49-F238E27FC236}">
                <a16:creationId xmlns:a16="http://schemas.microsoft.com/office/drawing/2014/main" id="{89EA0913-6C6F-2689-2BA0-D7EE3CFA4743}"/>
              </a:ext>
            </a:extLst>
          </p:cNvPr>
          <p:cNvSpPr>
            <a:spLocks noGrp="1"/>
          </p:cNvSpPr>
          <p:nvPr>
            <p:ph type="body" sz="quarter" idx="29" hasCustomPrompt="1"/>
          </p:nvPr>
        </p:nvSpPr>
        <p:spPr>
          <a:xfrm>
            <a:off x="5013859" y="4000919"/>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6" name="Marcador de texto 16">
            <a:extLst>
              <a:ext uri="{FF2B5EF4-FFF2-40B4-BE49-F238E27FC236}">
                <a16:creationId xmlns:a16="http://schemas.microsoft.com/office/drawing/2014/main" id="{E5775499-0E6C-55DA-A2C0-D25B33A20272}"/>
              </a:ext>
            </a:extLst>
          </p:cNvPr>
          <p:cNvSpPr>
            <a:spLocks noGrp="1"/>
          </p:cNvSpPr>
          <p:nvPr>
            <p:ph type="body" sz="quarter" idx="30" hasCustomPrompt="1"/>
          </p:nvPr>
        </p:nvSpPr>
        <p:spPr>
          <a:xfrm>
            <a:off x="8803146" y="4000919"/>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Tree>
    <p:extLst>
      <p:ext uri="{BB962C8B-B14F-4D97-AF65-F5344CB8AC3E}">
        <p14:creationId xmlns:p14="http://schemas.microsoft.com/office/powerpoint/2010/main" val="2264552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key points">
    <p:bg>
      <p:bgPr>
        <a:solidFill>
          <a:schemeClr val="accent2"/>
        </a:solidFill>
        <a:effectLst/>
      </p:bgPr>
    </p:bg>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4812CE21-CFE1-366E-E132-F88CA769EEA7}"/>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 name="Marcador de texto 16">
            <a:extLst>
              <a:ext uri="{FF2B5EF4-FFF2-40B4-BE49-F238E27FC236}">
                <a16:creationId xmlns:a16="http://schemas.microsoft.com/office/drawing/2014/main" id="{672A7526-576A-16BC-9230-22D7B6B6F312}"/>
              </a:ext>
            </a:extLst>
          </p:cNvPr>
          <p:cNvSpPr>
            <a:spLocks noGrp="1"/>
          </p:cNvSpPr>
          <p:nvPr>
            <p:ph type="body" sz="quarter" idx="11" hasCustomPrompt="1"/>
          </p:nvPr>
        </p:nvSpPr>
        <p:spPr>
          <a:xfrm>
            <a:off x="707261"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6" name="Marcador de texto 16">
            <a:extLst>
              <a:ext uri="{FF2B5EF4-FFF2-40B4-BE49-F238E27FC236}">
                <a16:creationId xmlns:a16="http://schemas.microsoft.com/office/drawing/2014/main" id="{82073662-9A40-F544-B719-EFC254D1AF96}"/>
              </a:ext>
            </a:extLst>
          </p:cNvPr>
          <p:cNvSpPr>
            <a:spLocks noGrp="1"/>
          </p:cNvSpPr>
          <p:nvPr>
            <p:ph type="body" sz="quarter" idx="17" hasCustomPrompt="1"/>
          </p:nvPr>
        </p:nvSpPr>
        <p:spPr>
          <a:xfrm>
            <a:off x="4484673"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9" name="Marcador de texto 16">
            <a:extLst>
              <a:ext uri="{FF2B5EF4-FFF2-40B4-BE49-F238E27FC236}">
                <a16:creationId xmlns:a16="http://schemas.microsoft.com/office/drawing/2014/main" id="{18734DFE-1788-799C-425A-3F3DB462A4A3}"/>
              </a:ext>
            </a:extLst>
          </p:cNvPr>
          <p:cNvSpPr>
            <a:spLocks noGrp="1"/>
          </p:cNvSpPr>
          <p:nvPr>
            <p:ph type="body" sz="quarter" idx="19" hasCustomPrompt="1"/>
          </p:nvPr>
        </p:nvSpPr>
        <p:spPr>
          <a:xfrm>
            <a:off x="8262085" y="1928227"/>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pic>
        <p:nvPicPr>
          <p:cNvPr id="4" name="Gráfico 2">
            <a:extLst>
              <a:ext uri="{FF2B5EF4-FFF2-40B4-BE49-F238E27FC236}">
                <a16:creationId xmlns:a16="http://schemas.microsoft.com/office/drawing/2014/main" id="{267967AA-40A0-EB01-0738-F1515A33DC8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7" name="Título 6">
            <a:extLst>
              <a:ext uri="{FF2B5EF4-FFF2-40B4-BE49-F238E27FC236}">
                <a16:creationId xmlns:a16="http://schemas.microsoft.com/office/drawing/2014/main" id="{A473A048-C376-A3E7-C4FB-23618A8FE39C}"/>
              </a:ext>
            </a:extLst>
          </p:cNvPr>
          <p:cNvSpPr>
            <a:spLocks noGrp="1"/>
          </p:cNvSpPr>
          <p:nvPr>
            <p:ph type="title" hasCustomPrompt="1"/>
          </p:nvPr>
        </p:nvSpPr>
        <p:spPr>
          <a:xfrm>
            <a:off x="0" y="508931"/>
            <a:ext cx="12192000" cy="543847"/>
          </a:xfrm>
        </p:spPr>
        <p:txBody>
          <a:bodyPr anchor="ctr"/>
          <a:lstStyle>
            <a:lvl1pPr algn="ctr">
              <a:lnSpc>
                <a:spcPct val="100000"/>
              </a:lnSpc>
              <a:defRPr sz="3200" b="1" i="0">
                <a:solidFill>
                  <a:schemeClr val="tx2"/>
                </a:solidFill>
                <a:latin typeface="Poppins SemiBold" pitchFamily="2" charset="77"/>
                <a:cs typeface="Poppins SemiBold" pitchFamily="2" charset="77"/>
              </a:defRPr>
            </a:lvl1pPr>
          </a:lstStyle>
          <a:p>
            <a:r>
              <a:rPr lang="en-GB" noProof="0" dirty="0"/>
              <a:t>Process</a:t>
            </a:r>
          </a:p>
        </p:txBody>
      </p:sp>
      <p:sp>
        <p:nvSpPr>
          <p:cNvPr id="11" name="Marcador de texto 16">
            <a:extLst>
              <a:ext uri="{FF2B5EF4-FFF2-40B4-BE49-F238E27FC236}">
                <a16:creationId xmlns:a16="http://schemas.microsoft.com/office/drawing/2014/main" id="{3A2CC870-2347-E2EE-6D84-40A3FDEC9A97}"/>
              </a:ext>
            </a:extLst>
          </p:cNvPr>
          <p:cNvSpPr>
            <a:spLocks noGrp="1"/>
          </p:cNvSpPr>
          <p:nvPr>
            <p:ph type="body" sz="quarter" idx="21" hasCustomPrompt="1"/>
          </p:nvPr>
        </p:nvSpPr>
        <p:spPr>
          <a:xfrm>
            <a:off x="707261"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3" name="Marcador de texto 16">
            <a:extLst>
              <a:ext uri="{FF2B5EF4-FFF2-40B4-BE49-F238E27FC236}">
                <a16:creationId xmlns:a16="http://schemas.microsoft.com/office/drawing/2014/main" id="{C8F3D99D-BC5C-AB79-E770-AEB7D246D064}"/>
              </a:ext>
            </a:extLst>
          </p:cNvPr>
          <p:cNvSpPr>
            <a:spLocks noGrp="1"/>
          </p:cNvSpPr>
          <p:nvPr>
            <p:ph type="body" sz="quarter" idx="23" hasCustomPrompt="1"/>
          </p:nvPr>
        </p:nvSpPr>
        <p:spPr>
          <a:xfrm>
            <a:off x="4484673"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5" name="Marcador de texto 16">
            <a:extLst>
              <a:ext uri="{FF2B5EF4-FFF2-40B4-BE49-F238E27FC236}">
                <a16:creationId xmlns:a16="http://schemas.microsoft.com/office/drawing/2014/main" id="{52680606-E1E7-81A1-0748-6B438F35A3D1}"/>
              </a:ext>
            </a:extLst>
          </p:cNvPr>
          <p:cNvSpPr>
            <a:spLocks noGrp="1"/>
          </p:cNvSpPr>
          <p:nvPr>
            <p:ph type="body" sz="quarter" idx="25" hasCustomPrompt="1"/>
          </p:nvPr>
        </p:nvSpPr>
        <p:spPr>
          <a:xfrm>
            <a:off x="8262085" y="4529912"/>
            <a:ext cx="3275181" cy="1675263"/>
          </a:xfrm>
          <a:prstGeom prst="roundRect">
            <a:avLst>
              <a:gd name="adj" fmla="val 9546"/>
            </a:avLst>
          </a:prstGeom>
          <a:solidFill>
            <a:schemeClr val="bg1"/>
          </a:solidFill>
          <a:ln>
            <a:noFill/>
          </a:ln>
        </p:spPr>
        <p:txBody>
          <a:bodyPr lIns="360000" tIns="360000" rIns="360000" bIns="360000" anchor="ctr"/>
          <a:lstStyle>
            <a:lvl1pPr algn="ctr">
              <a:lnSpc>
                <a:spcPct val="110000"/>
              </a:lnSpc>
              <a:defRPr sz="1600" b="0" i="0">
                <a:solidFill>
                  <a:schemeClr val="tx1"/>
                </a:solidFill>
                <a:latin typeface="Inter" panose="020B0502030000000004" pitchFamily="34" charset="0"/>
                <a:ea typeface="Inter" panose="020B0502030000000004" pitchFamily="34" charset="0"/>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Lorem ipsum </a:t>
            </a:r>
            <a:r>
              <a:rPr lang="en-GB" noProof="0" dirty="0" err="1"/>
              <a:t>dolor</a:t>
            </a:r>
            <a:r>
              <a:rPr lang="en-GB" noProof="0" dirty="0"/>
              <a:t> sit </a:t>
            </a:r>
            <a:r>
              <a:rPr lang="en-GB" noProof="0" dirty="0" err="1"/>
              <a:t>amet</a:t>
            </a:r>
            <a:r>
              <a:rPr lang="en-GB" noProof="0" dirty="0"/>
              <a:t>, </a:t>
            </a:r>
            <a:r>
              <a:rPr lang="en-GB" noProof="0" dirty="0" err="1"/>
              <a:t>consum</a:t>
            </a:r>
            <a:r>
              <a:rPr lang="en-GB" noProof="0" dirty="0"/>
              <a:t> lira </a:t>
            </a:r>
            <a:r>
              <a:rPr lang="en-GB" noProof="0" dirty="0" err="1"/>
              <a:t>farem</a:t>
            </a:r>
            <a:r>
              <a:rPr lang="en-GB" noProof="0" dirty="0"/>
              <a:t> </a:t>
            </a:r>
            <a:r>
              <a:rPr lang="en-GB" noProof="0" dirty="0" err="1"/>
              <a:t>ron</a:t>
            </a:r>
            <a:r>
              <a:rPr lang="en-GB" noProof="0" dirty="0"/>
              <a:t> in </a:t>
            </a:r>
            <a:r>
              <a:rPr lang="en-GB" noProof="0" dirty="0" err="1"/>
              <a:t>si</a:t>
            </a:r>
            <a:endParaRPr lang="en-GB" noProof="0" dirty="0"/>
          </a:p>
        </p:txBody>
      </p:sp>
      <p:sp>
        <p:nvSpPr>
          <p:cNvPr id="17" name="Marcador de texto 16">
            <a:extLst>
              <a:ext uri="{FF2B5EF4-FFF2-40B4-BE49-F238E27FC236}">
                <a16:creationId xmlns:a16="http://schemas.microsoft.com/office/drawing/2014/main" id="{60B01DB3-4BBF-BF55-2462-0BF9E0BF780E}"/>
              </a:ext>
            </a:extLst>
          </p:cNvPr>
          <p:cNvSpPr>
            <a:spLocks noGrp="1"/>
          </p:cNvSpPr>
          <p:nvPr>
            <p:ph type="body" sz="quarter" idx="12" hasCustomPrompt="1"/>
          </p:nvPr>
        </p:nvSpPr>
        <p:spPr>
          <a:xfrm>
            <a:off x="1281501" y="1371237"/>
            <a:ext cx="2164281" cy="656480"/>
          </a:xfrm>
          <a:prstGeom prst="roundRect">
            <a:avLst>
              <a:gd name="adj" fmla="val 15425"/>
            </a:avLst>
          </a:prstGeom>
          <a:solidFill>
            <a:schemeClr val="accent6"/>
          </a:solidFill>
        </p:spPr>
        <p:txBody>
          <a:bodyPr wrap="square" lIns="72000" tIns="144000" rIns="72000" bIns="144000" anchor="ctr">
            <a:spAutoFit/>
          </a:bodyPr>
          <a:lstStyle>
            <a:lvl1pPr algn="ctr">
              <a:lnSpc>
                <a:spcPct val="100000"/>
              </a:lnSpc>
              <a:defRPr sz="2000" b="0" i="0">
                <a:solidFill>
                  <a:sysClr val="windowText" lastClr="000000"/>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8" name="Marcador de texto 16">
            <a:extLst>
              <a:ext uri="{FF2B5EF4-FFF2-40B4-BE49-F238E27FC236}">
                <a16:creationId xmlns:a16="http://schemas.microsoft.com/office/drawing/2014/main" id="{984326B5-2D6F-619A-327D-F7B6AF77F9F5}"/>
              </a:ext>
            </a:extLst>
          </p:cNvPr>
          <p:cNvSpPr>
            <a:spLocks noGrp="1"/>
          </p:cNvSpPr>
          <p:nvPr>
            <p:ph type="body" sz="quarter" idx="20" hasCustomPrompt="1"/>
          </p:nvPr>
        </p:nvSpPr>
        <p:spPr>
          <a:xfrm>
            <a:off x="5013859" y="1371237"/>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19" name="Marcador de texto 16">
            <a:extLst>
              <a:ext uri="{FF2B5EF4-FFF2-40B4-BE49-F238E27FC236}">
                <a16:creationId xmlns:a16="http://schemas.microsoft.com/office/drawing/2014/main" id="{A3B89A23-22E1-5F12-658F-2086C45245B2}"/>
              </a:ext>
            </a:extLst>
          </p:cNvPr>
          <p:cNvSpPr>
            <a:spLocks noGrp="1"/>
          </p:cNvSpPr>
          <p:nvPr>
            <p:ph type="body" sz="quarter" idx="27" hasCustomPrompt="1"/>
          </p:nvPr>
        </p:nvSpPr>
        <p:spPr>
          <a:xfrm>
            <a:off x="8803146" y="1371237"/>
            <a:ext cx="2164281" cy="656480"/>
          </a:xfrm>
          <a:prstGeom prst="roundRect">
            <a:avLst>
              <a:gd name="adj" fmla="val 15425"/>
            </a:avLst>
          </a:prstGeom>
          <a:solidFill>
            <a:schemeClr val="accent2"/>
          </a:solidFill>
        </p:spPr>
        <p:txBody>
          <a:bodyPr wrap="square" lIns="72000" tIns="144000" rIns="72000" bIns="144000" anchor="ctr">
            <a:spAutoFit/>
          </a:bodyPr>
          <a:lstStyle>
            <a:lvl1pPr algn="ctr">
              <a:lnSpc>
                <a:spcPct val="100000"/>
              </a:lnSpc>
              <a:defRPr sz="2000" b="0" i="0">
                <a:solidFill>
                  <a:sysClr val="windowText" lastClr="000000"/>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20" name="Marcador de texto 16">
            <a:extLst>
              <a:ext uri="{FF2B5EF4-FFF2-40B4-BE49-F238E27FC236}">
                <a16:creationId xmlns:a16="http://schemas.microsoft.com/office/drawing/2014/main" id="{F417BBFA-CA6B-5968-7A29-D2621CE43178}"/>
              </a:ext>
            </a:extLst>
          </p:cNvPr>
          <p:cNvSpPr>
            <a:spLocks noGrp="1"/>
          </p:cNvSpPr>
          <p:nvPr>
            <p:ph type="body" sz="quarter" idx="28" hasCustomPrompt="1"/>
          </p:nvPr>
        </p:nvSpPr>
        <p:spPr>
          <a:xfrm>
            <a:off x="1281501" y="4000919"/>
            <a:ext cx="2164281" cy="656480"/>
          </a:xfrm>
          <a:prstGeom prst="roundRect">
            <a:avLst>
              <a:gd name="adj" fmla="val 15425"/>
            </a:avLst>
          </a:prstGeom>
          <a:solidFill>
            <a:schemeClr val="accent1"/>
          </a:solidFill>
        </p:spPr>
        <p:txBody>
          <a:bodyPr wrap="square" lIns="72000" tIns="144000" rIns="72000" bIns="144000" anchor="ctr">
            <a:spAutoFit/>
          </a:bodyPr>
          <a:lstStyle>
            <a:lvl1pPr algn="ctr">
              <a:lnSpc>
                <a:spcPct val="100000"/>
              </a:lnSpc>
              <a:defRPr sz="2000" b="0" i="0">
                <a:solidFill>
                  <a:schemeClr val="bg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21" name="Marcador de texto 16">
            <a:extLst>
              <a:ext uri="{FF2B5EF4-FFF2-40B4-BE49-F238E27FC236}">
                <a16:creationId xmlns:a16="http://schemas.microsoft.com/office/drawing/2014/main" id="{83048283-C516-5EBD-D968-3E2C8FE733F9}"/>
              </a:ext>
            </a:extLst>
          </p:cNvPr>
          <p:cNvSpPr>
            <a:spLocks noGrp="1"/>
          </p:cNvSpPr>
          <p:nvPr>
            <p:ph type="body" sz="quarter" idx="29" hasCustomPrompt="1"/>
          </p:nvPr>
        </p:nvSpPr>
        <p:spPr>
          <a:xfrm>
            <a:off x="5013859" y="4000919"/>
            <a:ext cx="2164281" cy="656480"/>
          </a:xfrm>
          <a:prstGeom prst="roundRect">
            <a:avLst>
              <a:gd name="adj" fmla="val 15425"/>
            </a:avLst>
          </a:prstGeom>
          <a:solidFill>
            <a:schemeClr val="accent2"/>
          </a:solidFill>
        </p:spPr>
        <p:txBody>
          <a:bodyPr wrap="square" lIns="72000" tIns="144000" rIns="72000" bIns="144000" anchor="ctr">
            <a:spAutoFit/>
          </a:bodyPr>
          <a:lstStyle>
            <a:lvl1pPr algn="ctr">
              <a:lnSpc>
                <a:spcPct val="100000"/>
              </a:lnSpc>
              <a:defRPr sz="2000" b="0" i="0">
                <a:solidFill>
                  <a:schemeClr val="tx1"/>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
        <p:nvSpPr>
          <p:cNvPr id="22" name="Marcador de texto 16">
            <a:extLst>
              <a:ext uri="{FF2B5EF4-FFF2-40B4-BE49-F238E27FC236}">
                <a16:creationId xmlns:a16="http://schemas.microsoft.com/office/drawing/2014/main" id="{0CA7228C-1E3C-AFC6-0318-8A0B1A7CDC68}"/>
              </a:ext>
            </a:extLst>
          </p:cNvPr>
          <p:cNvSpPr>
            <a:spLocks noGrp="1"/>
          </p:cNvSpPr>
          <p:nvPr>
            <p:ph type="body" sz="quarter" idx="30" hasCustomPrompt="1"/>
          </p:nvPr>
        </p:nvSpPr>
        <p:spPr>
          <a:xfrm>
            <a:off x="8803146" y="4000919"/>
            <a:ext cx="2164281" cy="656480"/>
          </a:xfrm>
          <a:prstGeom prst="roundRect">
            <a:avLst>
              <a:gd name="adj" fmla="val 15425"/>
            </a:avLst>
          </a:prstGeom>
          <a:solidFill>
            <a:schemeClr val="accent3"/>
          </a:solidFill>
        </p:spPr>
        <p:txBody>
          <a:bodyPr wrap="square" lIns="72000" tIns="144000" rIns="72000" bIns="144000" anchor="ctr">
            <a:spAutoFit/>
          </a:bodyPr>
          <a:lstStyle>
            <a:lvl1pPr algn="ctr">
              <a:lnSpc>
                <a:spcPct val="100000"/>
              </a:lnSpc>
              <a:defRPr sz="2000" b="0" i="0">
                <a:solidFill>
                  <a:sysClr val="windowText" lastClr="000000"/>
                </a:solidFill>
                <a:latin typeface="Poppins" pitchFamily="2" charset="77"/>
                <a:cs typeface="Poppins" pitchFamily="2" charset="77"/>
              </a:defRPr>
            </a:lvl1pPr>
            <a:lvl2pPr algn="ctr">
              <a:defRPr sz="1100">
                <a:solidFill>
                  <a:schemeClr val="bg1"/>
                </a:solidFill>
              </a:defRPr>
            </a:lvl2pPr>
            <a:lvl3pPr algn="ctr">
              <a:defRPr sz="1100">
                <a:solidFill>
                  <a:schemeClr val="bg1"/>
                </a:solidFill>
              </a:defRPr>
            </a:lvl3pPr>
            <a:lvl4pPr algn="ctr">
              <a:defRPr sz="1100">
                <a:solidFill>
                  <a:schemeClr val="bg1"/>
                </a:solidFill>
              </a:defRPr>
            </a:lvl4pPr>
            <a:lvl5pPr algn="ctr">
              <a:defRPr sz="1100">
                <a:solidFill>
                  <a:schemeClr val="bg1"/>
                </a:solidFill>
              </a:defRPr>
            </a:lvl5pPr>
          </a:lstStyle>
          <a:p>
            <a:pPr lvl="0"/>
            <a:r>
              <a:rPr lang="en-GB" noProof="0" dirty="0"/>
              <a:t>XX%</a:t>
            </a:r>
          </a:p>
        </p:txBody>
      </p:sp>
    </p:spTree>
    <p:extLst>
      <p:ext uri="{BB962C8B-B14F-4D97-AF65-F5344CB8AC3E}">
        <p14:creationId xmlns:p14="http://schemas.microsoft.com/office/powerpoint/2010/main" val="35094989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g text over image 1">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4" name="Platshållare för bild 3">
            <a:extLst>
              <a:ext uri="{FF2B5EF4-FFF2-40B4-BE49-F238E27FC236}">
                <a16:creationId xmlns:a16="http://schemas.microsoft.com/office/drawing/2014/main" id="{68C66A8D-18EA-71E4-7949-C08D93F40AC0}"/>
              </a:ext>
            </a:extLst>
          </p:cNvPr>
          <p:cNvSpPr>
            <a:spLocks noGrp="1"/>
          </p:cNvSpPr>
          <p:nvPr>
            <p:ph type="pic" sz="quarter" idx="10"/>
          </p:nvPr>
        </p:nvSpPr>
        <p:spPr>
          <a:xfrm>
            <a:off x="0" y="0"/>
            <a:ext cx="12192000" cy="6858000"/>
          </a:xfrm>
          <a:noFill/>
        </p:spPr>
        <p:txBody>
          <a:bodyPr/>
          <a:lstStyle>
            <a:lvl1pPr>
              <a:defRPr b="0" i="0">
                <a:cs typeface="Poppins" pitchFamily="2" charset="77"/>
              </a:defRPr>
            </a:lvl1pPr>
          </a:lstStyle>
          <a:p>
            <a:r>
              <a:rPr lang="sv-SE"/>
              <a:t>Klicka på ikonen för att lägga till en bild</a:t>
            </a:r>
            <a:endParaRPr lang="en-US" dirty="0"/>
          </a:p>
        </p:txBody>
      </p:sp>
      <p:pic>
        <p:nvPicPr>
          <p:cNvPr id="10" name="Gráfico 2">
            <a:extLst>
              <a:ext uri="{FF2B5EF4-FFF2-40B4-BE49-F238E27FC236}">
                <a16:creationId xmlns:a16="http://schemas.microsoft.com/office/drawing/2014/main" id="{F2AB02D2-99C2-6FD6-93A8-EE6DB2C09A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4" y="268229"/>
            <a:ext cx="390476" cy="390476"/>
          </a:xfrm>
          <a:prstGeom prst="rect">
            <a:avLst/>
          </a:prstGeom>
        </p:spPr>
      </p:pic>
      <p:sp>
        <p:nvSpPr>
          <p:cNvPr id="3" name="Marcador de texto 9">
            <a:extLst>
              <a:ext uri="{FF2B5EF4-FFF2-40B4-BE49-F238E27FC236}">
                <a16:creationId xmlns:a16="http://schemas.microsoft.com/office/drawing/2014/main" id="{39F7CD07-200C-95AD-F6CB-189A17917669}"/>
              </a:ext>
            </a:extLst>
          </p:cNvPr>
          <p:cNvSpPr>
            <a:spLocks noGrp="1"/>
          </p:cNvSpPr>
          <p:nvPr>
            <p:ph type="body" sz="quarter" idx="13" hasCustomPrompt="1"/>
          </p:nvPr>
        </p:nvSpPr>
        <p:spPr>
          <a:xfrm>
            <a:off x="1662194" y="2373016"/>
            <a:ext cx="8867611" cy="2111952"/>
          </a:xfrm>
        </p:spPr>
        <p:txBody>
          <a:bodyPr anchor="ctr">
            <a:noAutofit/>
          </a:bodyPr>
          <a:lstStyle>
            <a:lvl1pPr marL="0" indent="0" algn="ctr">
              <a:lnSpc>
                <a:spcPct val="90000"/>
              </a:lnSpc>
              <a:buNone/>
              <a:defRPr sz="6600" b="1" i="0">
                <a:solidFill>
                  <a:schemeClr val="bg1"/>
                </a:solidFill>
                <a:latin typeface="Poppins SemiBold" pitchFamily="2" charset="77"/>
                <a:cs typeface="Poppins SemiBold" pitchFamily="2" charset="77"/>
              </a:defRPr>
            </a:lvl1pPr>
            <a:lvl2pPr>
              <a:defRPr sz="2000"/>
            </a:lvl2pPr>
            <a:lvl3pPr>
              <a:defRPr sz="2000"/>
            </a:lvl3pPr>
            <a:lvl4pPr>
              <a:defRPr sz="2000"/>
            </a:lvl4pPr>
            <a:lvl5pPr>
              <a:defRPr sz="2000"/>
            </a:lvl5pPr>
          </a:lstStyle>
          <a:p>
            <a:r>
              <a:rPr lang="en-GB" noProof="0" dirty="0"/>
              <a:t>Slide with big text over image</a:t>
            </a:r>
          </a:p>
        </p:txBody>
      </p:sp>
    </p:spTree>
    <p:extLst>
      <p:ext uri="{BB962C8B-B14F-4D97-AF65-F5344CB8AC3E}">
        <p14:creationId xmlns:p14="http://schemas.microsoft.com/office/powerpoint/2010/main" val="23377729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text + small text over image 1">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3F8BE30-49FB-862D-29CA-D53DAAB22954}"/>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6" name="Gráfico 2">
            <a:extLst>
              <a:ext uri="{FF2B5EF4-FFF2-40B4-BE49-F238E27FC236}">
                <a16:creationId xmlns:a16="http://schemas.microsoft.com/office/drawing/2014/main" id="{0D60270D-AD5B-0429-9D85-BB6D47C7428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sp>
        <p:nvSpPr>
          <p:cNvPr id="4" name="Platshållare för bild 3">
            <a:extLst>
              <a:ext uri="{FF2B5EF4-FFF2-40B4-BE49-F238E27FC236}">
                <a16:creationId xmlns:a16="http://schemas.microsoft.com/office/drawing/2014/main" id="{68C66A8D-18EA-71E4-7949-C08D93F40AC0}"/>
              </a:ext>
            </a:extLst>
          </p:cNvPr>
          <p:cNvSpPr>
            <a:spLocks noGrp="1"/>
          </p:cNvSpPr>
          <p:nvPr>
            <p:ph type="pic" sz="quarter" idx="10"/>
          </p:nvPr>
        </p:nvSpPr>
        <p:spPr>
          <a:xfrm>
            <a:off x="186926" y="160909"/>
            <a:ext cx="11818145" cy="6536182"/>
          </a:xfrm>
          <a:noFill/>
        </p:spPr>
        <p:txBody>
          <a:bodyPr/>
          <a:lstStyle>
            <a:lvl1pPr>
              <a:defRPr b="0" i="0">
                <a:cs typeface="Poppins" pitchFamily="2" charset="77"/>
              </a:defRPr>
            </a:lvl1pPr>
          </a:lstStyle>
          <a:p>
            <a:r>
              <a:rPr lang="sv-SE"/>
              <a:t>Klicka på ikonen för att lägga till en bild</a:t>
            </a:r>
            <a:endParaRPr lang="en-US" dirty="0"/>
          </a:p>
        </p:txBody>
      </p:sp>
      <p:sp>
        <p:nvSpPr>
          <p:cNvPr id="5" name="Marcador de texto 9">
            <a:extLst>
              <a:ext uri="{FF2B5EF4-FFF2-40B4-BE49-F238E27FC236}">
                <a16:creationId xmlns:a16="http://schemas.microsoft.com/office/drawing/2014/main" id="{DBA1FC81-2D2D-D039-0055-ACB9F08CDBDE}"/>
              </a:ext>
            </a:extLst>
          </p:cNvPr>
          <p:cNvSpPr>
            <a:spLocks noGrp="1"/>
          </p:cNvSpPr>
          <p:nvPr>
            <p:ph type="body" sz="quarter" idx="13" hasCustomPrompt="1"/>
          </p:nvPr>
        </p:nvSpPr>
        <p:spPr>
          <a:xfrm>
            <a:off x="7350611" y="658711"/>
            <a:ext cx="3943989" cy="2111952"/>
          </a:xfrm>
        </p:spPr>
        <p:txBody>
          <a:bodyPr anchor="b">
            <a:noAutofit/>
          </a:bodyPr>
          <a:lstStyle>
            <a:lvl1pPr marL="0" indent="0" algn="l">
              <a:lnSpc>
                <a:spcPct val="90000"/>
              </a:lnSpc>
              <a:buNone/>
              <a:defRPr sz="4400" b="1" i="0">
                <a:solidFill>
                  <a:schemeClr val="bg1"/>
                </a:solidFill>
                <a:latin typeface="Poppins SemiBold" pitchFamily="2" charset="77"/>
                <a:cs typeface="Poppins SemiBold" pitchFamily="2" charset="77"/>
              </a:defRPr>
            </a:lvl1pPr>
            <a:lvl2pPr>
              <a:defRPr sz="2000"/>
            </a:lvl2pPr>
            <a:lvl3pPr>
              <a:defRPr sz="2000"/>
            </a:lvl3pPr>
            <a:lvl4pPr>
              <a:defRPr sz="2000"/>
            </a:lvl4pPr>
            <a:lvl5pPr>
              <a:defRPr sz="2000"/>
            </a:lvl5pPr>
          </a:lstStyle>
          <a:p>
            <a:r>
              <a:rPr lang="en-GB" noProof="0" dirty="0"/>
              <a:t>Slide with </a:t>
            </a:r>
            <a:br>
              <a:rPr lang="en-GB" noProof="0" dirty="0"/>
            </a:br>
            <a:r>
              <a:rPr lang="en-GB" noProof="0" dirty="0"/>
              <a:t>big text over image</a:t>
            </a:r>
          </a:p>
        </p:txBody>
      </p:sp>
      <p:sp>
        <p:nvSpPr>
          <p:cNvPr id="3" name="Marcador de texto 21">
            <a:extLst>
              <a:ext uri="{FF2B5EF4-FFF2-40B4-BE49-F238E27FC236}">
                <a16:creationId xmlns:a16="http://schemas.microsoft.com/office/drawing/2014/main" id="{2E956612-32D6-D507-8863-87DD5583F253}"/>
              </a:ext>
            </a:extLst>
          </p:cNvPr>
          <p:cNvSpPr>
            <a:spLocks noGrp="1"/>
          </p:cNvSpPr>
          <p:nvPr>
            <p:ph type="body" sz="quarter" idx="17" hasCustomPrompt="1"/>
          </p:nvPr>
        </p:nvSpPr>
        <p:spPr>
          <a:xfrm>
            <a:off x="7350611" y="2990751"/>
            <a:ext cx="3943989" cy="1160748"/>
          </a:xfrm>
        </p:spPr>
        <p:txBody>
          <a:bodyPr/>
          <a:lstStyle>
            <a:lvl1pPr marL="0" indent="0">
              <a:lnSpc>
                <a:spcPct val="120000"/>
              </a:lnSpc>
              <a:buNone/>
              <a:defRPr sz="1100" b="0" i="0">
                <a:solidFill>
                  <a:schemeClr val="bg1"/>
                </a:solidFill>
                <a:cs typeface="Poppins" pitchFamily="2" charset="77"/>
              </a:defRPr>
            </a:lvl1pPr>
            <a:lvl2pPr marL="457200" indent="0">
              <a:lnSpc>
                <a:spcPct val="120000"/>
              </a:lnSpc>
              <a:buNone/>
              <a:defRPr sz="1000" b="0" i="0">
                <a:solidFill>
                  <a:schemeClr val="bg1"/>
                </a:solidFill>
                <a:cs typeface="Poppins" pitchFamily="2" charset="77"/>
              </a:defRPr>
            </a:lvl2pPr>
            <a:lvl3pPr marL="914400" indent="0">
              <a:lnSpc>
                <a:spcPct val="120000"/>
              </a:lnSpc>
              <a:buNone/>
              <a:defRPr sz="900" b="0" i="0">
                <a:solidFill>
                  <a:schemeClr val="bg1"/>
                </a:solidFill>
                <a:cs typeface="Poppins" pitchFamily="2" charset="77"/>
              </a:defRPr>
            </a:lvl3pPr>
            <a:lvl4pPr marL="1371600" indent="0">
              <a:lnSpc>
                <a:spcPct val="120000"/>
              </a:lnSpc>
              <a:buNone/>
              <a:defRPr sz="900" b="0" i="0">
                <a:solidFill>
                  <a:schemeClr val="bg1"/>
                </a:solidFill>
                <a:cs typeface="Poppins" pitchFamily="2" charset="77"/>
              </a:defRPr>
            </a:lvl4pPr>
            <a:lvl5pPr marL="1828800" indent="0">
              <a:buNone/>
              <a:defRPr sz="900"/>
            </a:lvl5p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p:txBody>
      </p:sp>
    </p:spTree>
    <p:extLst>
      <p:ext uri="{BB962C8B-B14F-4D97-AF65-F5344CB8AC3E}">
        <p14:creationId xmlns:p14="http://schemas.microsoft.com/office/powerpoint/2010/main" val="11209683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Big text light purple">
    <p:bg>
      <p:bgPr>
        <a:gradFill>
          <a:gsLst>
            <a:gs pos="0">
              <a:schemeClr val="accent1"/>
            </a:gs>
            <a:gs pos="100000">
              <a:schemeClr val="accent3"/>
            </a:gs>
          </a:gsLst>
          <a:lin ang="19200000" scaled="0"/>
        </a:gradFill>
        <a:effectLst/>
      </p:bgPr>
    </p:bg>
    <p:spTree>
      <p:nvGrpSpPr>
        <p:cNvPr id="1" name=""/>
        <p:cNvGrpSpPr/>
        <p:nvPr/>
      </p:nvGrpSpPr>
      <p:grpSpPr>
        <a:xfrm>
          <a:off x="0" y="0"/>
          <a:ext cx="0" cy="0"/>
          <a:chOff x="0" y="0"/>
          <a:chExt cx="0" cy="0"/>
        </a:xfrm>
      </p:grpSpPr>
      <p:sp>
        <p:nvSpPr>
          <p:cNvPr id="5" name="Rectángulo 1">
            <a:extLst>
              <a:ext uri="{FF2B5EF4-FFF2-40B4-BE49-F238E27FC236}">
                <a16:creationId xmlns:a16="http://schemas.microsoft.com/office/drawing/2014/main" id="{3641918A-665D-7D14-8ED6-7DA5824E0D42}"/>
              </a:ext>
            </a:extLst>
          </p:cNvPr>
          <p:cNvSpPr/>
          <p:nvPr userDrawn="1"/>
        </p:nvSpPr>
        <p:spPr>
          <a:xfrm rot="16200000">
            <a:off x="2666999" y="-2667008"/>
            <a:ext cx="6858003" cy="1219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15" name="Rectángulo 2">
            <a:extLst>
              <a:ext uri="{FF2B5EF4-FFF2-40B4-BE49-F238E27FC236}">
                <a16:creationId xmlns:a16="http://schemas.microsoft.com/office/drawing/2014/main" id="{1F39C4C6-5236-8D64-1718-3C09F8A0250E}"/>
              </a:ext>
            </a:extLst>
          </p:cNvPr>
          <p:cNvSpPr/>
          <p:nvPr userDrawn="1"/>
        </p:nvSpPr>
        <p:spPr>
          <a:xfrm rot="16200000">
            <a:off x="2827911" y="-2480071"/>
            <a:ext cx="6536180" cy="118181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10" name="Bildobjekt 9" descr="En bild som visar svart, svart och vit, vit, skiss&#10;&#10;Automatiskt genererad beskrivning">
            <a:extLst>
              <a:ext uri="{FF2B5EF4-FFF2-40B4-BE49-F238E27FC236}">
                <a16:creationId xmlns:a16="http://schemas.microsoft.com/office/drawing/2014/main" id="{12FDCF61-E353-2AB3-E62B-2D3BA3DEFAA2}"/>
              </a:ext>
            </a:extLst>
          </p:cNvPr>
          <p:cNvPicPr>
            <a:picLocks noChangeAspect="1"/>
          </p:cNvPicPr>
          <p:nvPr userDrawn="1"/>
        </p:nvPicPr>
        <p:blipFill>
          <a:blip r:embed="rId2" cstate="screen">
            <a:alphaModFix amt="15000"/>
            <a:extLst>
              <a:ext uri="{28A0092B-C50C-407E-A947-70E740481C1C}">
                <a14:useLocalDpi xmlns:a14="http://schemas.microsoft.com/office/drawing/2010/main"/>
              </a:ext>
            </a:extLst>
          </a:blip>
          <a:stretch>
            <a:fillRect/>
          </a:stretch>
        </p:blipFill>
        <p:spPr>
          <a:xfrm>
            <a:off x="9598849" y="823921"/>
            <a:ext cx="1930006" cy="5820415"/>
          </a:xfrm>
          <a:prstGeom prst="rect">
            <a:avLst/>
          </a:prstGeom>
        </p:spPr>
      </p:pic>
      <p:pic>
        <p:nvPicPr>
          <p:cNvPr id="11" name="Bildobjekt 10" descr="En bild som visar svart, svart och vit, vit, skiss&#10;&#10;Automatiskt genererad beskrivning">
            <a:extLst>
              <a:ext uri="{FF2B5EF4-FFF2-40B4-BE49-F238E27FC236}">
                <a16:creationId xmlns:a16="http://schemas.microsoft.com/office/drawing/2014/main" id="{E57207AD-545B-D133-3BD0-7942BE637292}"/>
              </a:ext>
            </a:extLst>
          </p:cNvPr>
          <p:cNvPicPr>
            <a:picLocks noChangeAspect="1"/>
          </p:cNvPicPr>
          <p:nvPr userDrawn="1"/>
        </p:nvPicPr>
        <p:blipFill>
          <a:blip r:embed="rId3" cstate="screen">
            <a:alphaModFix amt="15000"/>
            <a:extLst>
              <a:ext uri="{28A0092B-C50C-407E-A947-70E740481C1C}">
                <a14:useLocalDpi xmlns:a14="http://schemas.microsoft.com/office/drawing/2010/main"/>
              </a:ext>
            </a:extLst>
          </a:blip>
          <a:stretch>
            <a:fillRect/>
          </a:stretch>
        </p:blipFill>
        <p:spPr>
          <a:xfrm>
            <a:off x="7354035" y="2706130"/>
            <a:ext cx="1959786" cy="3938206"/>
          </a:xfrm>
          <a:prstGeom prst="rect">
            <a:avLst/>
          </a:prstGeom>
        </p:spPr>
      </p:pic>
      <p:pic>
        <p:nvPicPr>
          <p:cNvPr id="12" name="Bildobjekt 11" descr="En bild som visar svart, cirkel&#10;&#10;Automatiskt genererad beskrivning">
            <a:extLst>
              <a:ext uri="{FF2B5EF4-FFF2-40B4-BE49-F238E27FC236}">
                <a16:creationId xmlns:a16="http://schemas.microsoft.com/office/drawing/2014/main" id="{68EBE547-CF19-5A43-12EC-1C4007E9A87D}"/>
              </a:ext>
            </a:extLst>
          </p:cNvPr>
          <p:cNvPicPr>
            <a:picLocks noChangeAspect="1"/>
          </p:cNvPicPr>
          <p:nvPr userDrawn="1"/>
        </p:nvPicPr>
        <p:blipFill>
          <a:blip r:embed="rId4" cstate="screen">
            <a:alphaModFix amt="15000"/>
            <a:extLst>
              <a:ext uri="{28A0092B-C50C-407E-A947-70E740481C1C}">
                <a14:useLocalDpi xmlns:a14="http://schemas.microsoft.com/office/drawing/2010/main"/>
              </a:ext>
            </a:extLst>
          </a:blip>
          <a:stretch>
            <a:fillRect/>
          </a:stretch>
        </p:blipFill>
        <p:spPr>
          <a:xfrm>
            <a:off x="5116820" y="4355451"/>
            <a:ext cx="1956346" cy="2288885"/>
          </a:xfrm>
          <a:prstGeom prst="rect">
            <a:avLst/>
          </a:prstGeom>
        </p:spPr>
      </p:pic>
      <p:pic>
        <p:nvPicPr>
          <p:cNvPr id="13" name="Bildobjekt 12" descr="En bild som visar cirkel, svart&#10;&#10;Automatiskt genererad beskrivning">
            <a:extLst>
              <a:ext uri="{FF2B5EF4-FFF2-40B4-BE49-F238E27FC236}">
                <a16:creationId xmlns:a16="http://schemas.microsoft.com/office/drawing/2014/main" id="{9E8A4D4A-FF8A-7DC7-D505-5C3C6CF83FD5}"/>
              </a:ext>
            </a:extLst>
          </p:cNvPr>
          <p:cNvPicPr>
            <a:picLocks noChangeAspect="1"/>
          </p:cNvPicPr>
          <p:nvPr userDrawn="1"/>
        </p:nvPicPr>
        <p:blipFill>
          <a:blip r:embed="rId5" cstate="screen">
            <a:alphaModFix amt="15000"/>
            <a:extLst>
              <a:ext uri="{28A0092B-C50C-407E-A947-70E740481C1C}">
                <a14:useLocalDpi xmlns:a14="http://schemas.microsoft.com/office/drawing/2010/main"/>
              </a:ext>
            </a:extLst>
          </a:blip>
          <a:stretch>
            <a:fillRect/>
          </a:stretch>
        </p:blipFill>
        <p:spPr>
          <a:xfrm>
            <a:off x="2879125" y="5112589"/>
            <a:ext cx="1956346" cy="1531747"/>
          </a:xfrm>
          <a:prstGeom prst="rect">
            <a:avLst/>
          </a:prstGeom>
        </p:spPr>
      </p:pic>
      <p:sp>
        <p:nvSpPr>
          <p:cNvPr id="4" name="Marcador de texto 9">
            <a:extLst>
              <a:ext uri="{FF2B5EF4-FFF2-40B4-BE49-F238E27FC236}">
                <a16:creationId xmlns:a16="http://schemas.microsoft.com/office/drawing/2014/main" id="{560694EE-893E-C754-448E-EC1B004C165C}"/>
              </a:ext>
            </a:extLst>
          </p:cNvPr>
          <p:cNvSpPr>
            <a:spLocks noGrp="1"/>
          </p:cNvSpPr>
          <p:nvPr>
            <p:ph type="body" sz="quarter" idx="13" hasCustomPrompt="1"/>
          </p:nvPr>
        </p:nvSpPr>
        <p:spPr>
          <a:xfrm>
            <a:off x="1889289" y="2373024"/>
            <a:ext cx="8413422" cy="2111952"/>
          </a:xfrm>
        </p:spPr>
        <p:txBody>
          <a:bodyPr anchor="ctr">
            <a:noAutofit/>
          </a:bodyPr>
          <a:lstStyle>
            <a:lvl1pPr marL="0" indent="0" algn="ctr">
              <a:lnSpc>
                <a:spcPct val="90000"/>
              </a:lnSpc>
              <a:buNone/>
              <a:defRPr sz="4400" b="1" i="0">
                <a:solidFill>
                  <a:schemeClr val="tx1"/>
                </a:solidFill>
                <a:latin typeface="Poppins SemiBold" pitchFamily="2" charset="77"/>
                <a:cs typeface="Poppins SemiBold" pitchFamily="2" charset="77"/>
              </a:defRPr>
            </a:lvl1pPr>
            <a:lvl2pPr>
              <a:defRPr sz="2000"/>
            </a:lvl2pPr>
            <a:lvl3pPr>
              <a:defRPr sz="2000"/>
            </a:lvl3pPr>
            <a:lvl4pPr>
              <a:defRPr sz="2000"/>
            </a:lvl4pPr>
            <a:lvl5pPr>
              <a:defRPr sz="2000"/>
            </a:lvl5pPr>
          </a:lstStyle>
          <a:p>
            <a:r>
              <a:rPr lang="en-GB" noProof="0" dirty="0"/>
              <a:t>Slide with big text only </a:t>
            </a:r>
            <a:br>
              <a:rPr lang="en-GB" noProof="0" dirty="0"/>
            </a:br>
            <a:r>
              <a:rPr lang="en-GB" noProof="0" dirty="0"/>
              <a:t>in one or two lines</a:t>
            </a:r>
          </a:p>
        </p:txBody>
      </p:sp>
      <p:pic>
        <p:nvPicPr>
          <p:cNvPr id="2" name="Gráfico 2">
            <a:extLst>
              <a:ext uri="{FF2B5EF4-FFF2-40B4-BE49-F238E27FC236}">
                <a16:creationId xmlns:a16="http://schemas.microsoft.com/office/drawing/2014/main" id="{E18B9306-E779-CBB0-0216-6CFFC76FFBF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316785" y="268235"/>
            <a:ext cx="390476" cy="390476"/>
          </a:xfrm>
          <a:prstGeom prst="rect">
            <a:avLst/>
          </a:prstGeom>
        </p:spPr>
      </p:pic>
    </p:spTree>
    <p:extLst>
      <p:ext uri="{BB962C8B-B14F-4D97-AF65-F5344CB8AC3E}">
        <p14:creationId xmlns:p14="http://schemas.microsoft.com/office/powerpoint/2010/main" val="4100738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Big text purple">
    <p:bg>
      <p:bgPr>
        <a:gradFill>
          <a:gsLst>
            <a:gs pos="0">
              <a:schemeClr val="accent1"/>
            </a:gs>
            <a:gs pos="100000">
              <a:schemeClr val="accent3"/>
            </a:gs>
          </a:gsLst>
          <a:lin ang="19200000" scaled="0"/>
        </a:gradFill>
        <a:effectLst/>
      </p:bgPr>
    </p:bg>
    <p:spTree>
      <p:nvGrpSpPr>
        <p:cNvPr id="1" name=""/>
        <p:cNvGrpSpPr/>
        <p:nvPr/>
      </p:nvGrpSpPr>
      <p:grpSpPr>
        <a:xfrm>
          <a:off x="0" y="0"/>
          <a:ext cx="0" cy="0"/>
          <a:chOff x="0" y="0"/>
          <a:chExt cx="0" cy="0"/>
        </a:xfrm>
      </p:grpSpPr>
      <p:sp>
        <p:nvSpPr>
          <p:cNvPr id="5" name="Rectángulo 1">
            <a:extLst>
              <a:ext uri="{FF2B5EF4-FFF2-40B4-BE49-F238E27FC236}">
                <a16:creationId xmlns:a16="http://schemas.microsoft.com/office/drawing/2014/main" id="{3641918A-665D-7D14-8ED6-7DA5824E0D42}"/>
              </a:ext>
            </a:extLst>
          </p:cNvPr>
          <p:cNvSpPr/>
          <p:nvPr userDrawn="1"/>
        </p:nvSpPr>
        <p:spPr>
          <a:xfrm rot="16200000">
            <a:off x="2666999" y="-2667008"/>
            <a:ext cx="6858003" cy="1219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3" name="Rectángulo 2">
            <a:extLst>
              <a:ext uri="{FF2B5EF4-FFF2-40B4-BE49-F238E27FC236}">
                <a16:creationId xmlns:a16="http://schemas.microsoft.com/office/drawing/2014/main" id="{FCFAA59F-71D7-74EF-6F71-B1513811FA0D}"/>
              </a:ext>
            </a:extLst>
          </p:cNvPr>
          <p:cNvSpPr/>
          <p:nvPr userDrawn="1"/>
        </p:nvSpPr>
        <p:spPr>
          <a:xfrm rot="16200000">
            <a:off x="2827911" y="-2480071"/>
            <a:ext cx="6536180" cy="1181814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4" name="Marcador de texto 9">
            <a:extLst>
              <a:ext uri="{FF2B5EF4-FFF2-40B4-BE49-F238E27FC236}">
                <a16:creationId xmlns:a16="http://schemas.microsoft.com/office/drawing/2014/main" id="{560694EE-893E-C754-448E-EC1B004C165C}"/>
              </a:ext>
            </a:extLst>
          </p:cNvPr>
          <p:cNvSpPr>
            <a:spLocks noGrp="1"/>
          </p:cNvSpPr>
          <p:nvPr>
            <p:ph type="body" sz="quarter" idx="13" hasCustomPrompt="1"/>
          </p:nvPr>
        </p:nvSpPr>
        <p:spPr>
          <a:xfrm>
            <a:off x="1889289" y="2373024"/>
            <a:ext cx="8413422" cy="2111952"/>
          </a:xfrm>
        </p:spPr>
        <p:txBody>
          <a:bodyPr anchor="ctr">
            <a:noAutofit/>
          </a:bodyPr>
          <a:lstStyle>
            <a:lvl1pPr marL="0" indent="0" algn="ctr">
              <a:lnSpc>
                <a:spcPct val="90000"/>
              </a:lnSpc>
              <a:buNone/>
              <a:defRPr sz="4400" b="1" i="0">
                <a:solidFill>
                  <a:schemeClr val="bg1"/>
                </a:solidFill>
                <a:latin typeface="Poppins SemiBold" pitchFamily="2" charset="77"/>
                <a:cs typeface="Poppins SemiBold" pitchFamily="2" charset="77"/>
              </a:defRPr>
            </a:lvl1pPr>
            <a:lvl2pPr>
              <a:defRPr sz="2000"/>
            </a:lvl2pPr>
            <a:lvl3pPr>
              <a:defRPr sz="2000"/>
            </a:lvl3pPr>
            <a:lvl4pPr>
              <a:defRPr sz="2000"/>
            </a:lvl4pPr>
            <a:lvl5pPr>
              <a:defRPr sz="2000"/>
            </a:lvl5pPr>
          </a:lstStyle>
          <a:p>
            <a:r>
              <a:rPr lang="en-GB" noProof="0" dirty="0"/>
              <a:t>Slide with big text only </a:t>
            </a:r>
            <a:br>
              <a:rPr lang="en-GB" noProof="0" dirty="0"/>
            </a:br>
            <a:r>
              <a:rPr lang="en-GB" noProof="0" dirty="0"/>
              <a:t>in one or two lines</a:t>
            </a:r>
          </a:p>
        </p:txBody>
      </p:sp>
      <p:sp>
        <p:nvSpPr>
          <p:cNvPr id="14" name="Bild 15">
            <a:extLst>
              <a:ext uri="{FF2B5EF4-FFF2-40B4-BE49-F238E27FC236}">
                <a16:creationId xmlns:a16="http://schemas.microsoft.com/office/drawing/2014/main" id="{3610C789-7F67-10FB-6F35-1FB39DC6A29C}"/>
              </a:ext>
            </a:extLst>
          </p:cNvPr>
          <p:cNvSpPr/>
          <p:nvPr userDrawn="1"/>
        </p:nvSpPr>
        <p:spPr>
          <a:xfrm>
            <a:off x="4291040" y="2843454"/>
            <a:ext cx="8026106" cy="4134455"/>
          </a:xfrm>
          <a:custGeom>
            <a:avLst/>
            <a:gdLst>
              <a:gd name="connsiteX0" fmla="*/ 0 w 8026106"/>
              <a:gd name="connsiteY0" fmla="*/ 4134456 h 4134455"/>
              <a:gd name="connsiteX1" fmla="*/ 2287141 w 8026106"/>
              <a:gd name="connsiteY1" fmla="*/ 1986879 h 4134455"/>
              <a:gd name="connsiteX2" fmla="*/ 4826605 w 8026106"/>
              <a:gd name="connsiteY2" fmla="*/ 3044207 h 4134455"/>
              <a:gd name="connsiteX3" fmla="*/ 8026107 w 8026106"/>
              <a:gd name="connsiteY3" fmla="*/ 44996 h 4134455"/>
            </a:gdLst>
            <a:ahLst/>
            <a:cxnLst>
              <a:cxn ang="0">
                <a:pos x="connsiteX0" y="connsiteY0"/>
              </a:cxn>
              <a:cxn ang="0">
                <a:pos x="connsiteX1" y="connsiteY1"/>
              </a:cxn>
              <a:cxn ang="0">
                <a:pos x="connsiteX2" y="connsiteY2"/>
              </a:cxn>
              <a:cxn ang="0">
                <a:pos x="connsiteX3" y="connsiteY3"/>
              </a:cxn>
            </a:cxnLst>
            <a:rect l="l" t="t" r="r" b="b"/>
            <a:pathLst>
              <a:path w="8026106" h="4134455">
                <a:moveTo>
                  <a:pt x="0" y="4134456"/>
                </a:moveTo>
                <a:cubicBezTo>
                  <a:pt x="0" y="4134456"/>
                  <a:pt x="214397" y="1986879"/>
                  <a:pt x="2287141" y="1986879"/>
                </a:cubicBezTo>
                <a:cubicBezTo>
                  <a:pt x="3670327" y="1986879"/>
                  <a:pt x="3959127" y="3044207"/>
                  <a:pt x="4826605" y="3044207"/>
                </a:cubicBezTo>
                <a:cubicBezTo>
                  <a:pt x="6726956" y="3044207"/>
                  <a:pt x="5873473" y="-432246"/>
                  <a:pt x="8026107" y="44996"/>
                </a:cubicBezTo>
              </a:path>
            </a:pathLst>
          </a:custGeom>
          <a:noFill/>
          <a:ln w="34925" cap="flat">
            <a:solidFill>
              <a:schemeClr val="bg2">
                <a:alpha val="42056"/>
              </a:schemeClr>
            </a:solidFill>
            <a:prstDash val="solid"/>
            <a:miter/>
          </a:ln>
        </p:spPr>
        <p:txBody>
          <a:bodyPr rtlCol="0" anchor="ctr"/>
          <a:lstStyle/>
          <a:p>
            <a:endParaRPr lang="en-US" b="0" i="0" dirty="0">
              <a:latin typeface="Poppins" pitchFamily="2" charset="77"/>
            </a:endParaRPr>
          </a:p>
        </p:txBody>
      </p:sp>
      <p:sp>
        <p:nvSpPr>
          <p:cNvPr id="16" name="Bild 15">
            <a:extLst>
              <a:ext uri="{FF2B5EF4-FFF2-40B4-BE49-F238E27FC236}">
                <a16:creationId xmlns:a16="http://schemas.microsoft.com/office/drawing/2014/main" id="{1AFCE15C-F028-9DBD-916A-8D38C09A05F8}"/>
              </a:ext>
            </a:extLst>
          </p:cNvPr>
          <p:cNvSpPr/>
          <p:nvPr userDrawn="1"/>
        </p:nvSpPr>
        <p:spPr>
          <a:xfrm>
            <a:off x="5046414" y="2922967"/>
            <a:ext cx="8026106" cy="4134455"/>
          </a:xfrm>
          <a:custGeom>
            <a:avLst/>
            <a:gdLst>
              <a:gd name="connsiteX0" fmla="*/ 0 w 8026106"/>
              <a:gd name="connsiteY0" fmla="*/ 4134456 h 4134455"/>
              <a:gd name="connsiteX1" fmla="*/ 2287141 w 8026106"/>
              <a:gd name="connsiteY1" fmla="*/ 1986879 h 4134455"/>
              <a:gd name="connsiteX2" fmla="*/ 4826605 w 8026106"/>
              <a:gd name="connsiteY2" fmla="*/ 3044207 h 4134455"/>
              <a:gd name="connsiteX3" fmla="*/ 8026107 w 8026106"/>
              <a:gd name="connsiteY3" fmla="*/ 44996 h 4134455"/>
            </a:gdLst>
            <a:ahLst/>
            <a:cxnLst>
              <a:cxn ang="0">
                <a:pos x="connsiteX0" y="connsiteY0"/>
              </a:cxn>
              <a:cxn ang="0">
                <a:pos x="connsiteX1" y="connsiteY1"/>
              </a:cxn>
              <a:cxn ang="0">
                <a:pos x="connsiteX2" y="connsiteY2"/>
              </a:cxn>
              <a:cxn ang="0">
                <a:pos x="connsiteX3" y="connsiteY3"/>
              </a:cxn>
            </a:cxnLst>
            <a:rect l="l" t="t" r="r" b="b"/>
            <a:pathLst>
              <a:path w="8026106" h="4134455">
                <a:moveTo>
                  <a:pt x="0" y="4134456"/>
                </a:moveTo>
                <a:cubicBezTo>
                  <a:pt x="0" y="4134456"/>
                  <a:pt x="214397" y="1986879"/>
                  <a:pt x="2287141" y="1986879"/>
                </a:cubicBezTo>
                <a:cubicBezTo>
                  <a:pt x="3670327" y="1986879"/>
                  <a:pt x="3959127" y="3044207"/>
                  <a:pt x="4826605" y="3044207"/>
                </a:cubicBezTo>
                <a:cubicBezTo>
                  <a:pt x="6726956" y="3044207"/>
                  <a:pt x="5873473" y="-432246"/>
                  <a:pt x="8026107" y="44996"/>
                </a:cubicBezTo>
              </a:path>
            </a:pathLst>
          </a:custGeom>
          <a:noFill/>
          <a:ln w="44450" cap="flat">
            <a:solidFill>
              <a:schemeClr val="accent2">
                <a:alpha val="25586"/>
              </a:schemeClr>
            </a:solidFill>
            <a:prstDash val="solid"/>
            <a:miter/>
          </a:ln>
        </p:spPr>
        <p:txBody>
          <a:bodyPr rtlCol="0" anchor="ctr"/>
          <a:lstStyle/>
          <a:p>
            <a:endParaRPr lang="en-US" b="0" i="0" dirty="0">
              <a:latin typeface="Poppins" pitchFamily="2" charset="77"/>
            </a:endParaRPr>
          </a:p>
        </p:txBody>
      </p:sp>
      <p:sp>
        <p:nvSpPr>
          <p:cNvPr id="8" name="Rektangel 7">
            <a:extLst>
              <a:ext uri="{FF2B5EF4-FFF2-40B4-BE49-F238E27FC236}">
                <a16:creationId xmlns:a16="http://schemas.microsoft.com/office/drawing/2014/main" id="{5D23A7FB-2553-D1A5-BD0D-68E3FFA01929}"/>
              </a:ext>
            </a:extLst>
          </p:cNvPr>
          <p:cNvSpPr/>
          <p:nvPr userDrawn="1"/>
        </p:nvSpPr>
        <p:spPr>
          <a:xfrm>
            <a:off x="12007328" y="2514647"/>
            <a:ext cx="184672" cy="816639"/>
          </a:xfrm>
          <a:prstGeom prst="rect">
            <a:avLst/>
          </a:prstGeom>
          <a:solidFill>
            <a:schemeClr val="bg1"/>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b="0" i="0" dirty="0">
              <a:latin typeface="Poppins" pitchFamily="2" charset="77"/>
            </a:endParaRPr>
          </a:p>
        </p:txBody>
      </p:sp>
      <p:sp>
        <p:nvSpPr>
          <p:cNvPr id="9" name="Rektangel 8">
            <a:extLst>
              <a:ext uri="{FF2B5EF4-FFF2-40B4-BE49-F238E27FC236}">
                <a16:creationId xmlns:a16="http://schemas.microsoft.com/office/drawing/2014/main" id="{1C61BA25-9BF1-B25D-089C-89D0285089D3}"/>
              </a:ext>
            </a:extLst>
          </p:cNvPr>
          <p:cNvSpPr/>
          <p:nvPr userDrawn="1"/>
        </p:nvSpPr>
        <p:spPr>
          <a:xfrm rot="5400000">
            <a:off x="5258148" y="6369226"/>
            <a:ext cx="160910" cy="816639"/>
          </a:xfrm>
          <a:prstGeom prst="rect">
            <a:avLst/>
          </a:prstGeom>
          <a:solidFill>
            <a:schemeClr val="bg1"/>
          </a:solidFill>
          <a:ln w="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en-US" b="0" i="0" dirty="0">
              <a:latin typeface="Poppins" pitchFamily="2" charset="77"/>
            </a:endParaRPr>
          </a:p>
        </p:txBody>
      </p:sp>
      <p:pic>
        <p:nvPicPr>
          <p:cNvPr id="17" name="Gráfico 2">
            <a:extLst>
              <a:ext uri="{FF2B5EF4-FFF2-40B4-BE49-F238E27FC236}">
                <a16:creationId xmlns:a16="http://schemas.microsoft.com/office/drawing/2014/main" id="{86517BC0-288F-32EC-B630-BF7BB0743EA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6785" y="268235"/>
            <a:ext cx="390476" cy="390476"/>
          </a:xfrm>
          <a:prstGeom prst="rect">
            <a:avLst/>
          </a:prstGeom>
        </p:spPr>
      </p:pic>
      <p:pic>
        <p:nvPicPr>
          <p:cNvPr id="18" name="Gráfico 1">
            <a:extLst>
              <a:ext uri="{FF2B5EF4-FFF2-40B4-BE49-F238E27FC236}">
                <a16:creationId xmlns:a16="http://schemas.microsoft.com/office/drawing/2014/main" id="{0804F14E-30D0-076C-90F5-84B94E3AC4B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07608" y="268235"/>
            <a:ext cx="390476" cy="390476"/>
          </a:xfrm>
          <a:prstGeom prst="rect">
            <a:avLst/>
          </a:prstGeom>
        </p:spPr>
      </p:pic>
    </p:spTree>
    <p:extLst>
      <p:ext uri="{BB962C8B-B14F-4D97-AF65-F5344CB8AC3E}">
        <p14:creationId xmlns:p14="http://schemas.microsoft.com/office/powerpoint/2010/main" val="3450523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Big text light">
    <p:bg>
      <p:bgPr>
        <a:gradFill>
          <a:gsLst>
            <a:gs pos="0">
              <a:schemeClr val="accent1"/>
            </a:gs>
            <a:gs pos="100000">
              <a:schemeClr val="accent3"/>
            </a:gs>
          </a:gsLst>
          <a:lin ang="19200000" scaled="0"/>
        </a:gradFill>
        <a:effectLst/>
      </p:bgPr>
    </p:bg>
    <p:spTree>
      <p:nvGrpSpPr>
        <p:cNvPr id="1" name=""/>
        <p:cNvGrpSpPr/>
        <p:nvPr/>
      </p:nvGrpSpPr>
      <p:grpSpPr>
        <a:xfrm>
          <a:off x="0" y="0"/>
          <a:ext cx="0" cy="0"/>
          <a:chOff x="0" y="0"/>
          <a:chExt cx="0" cy="0"/>
        </a:xfrm>
      </p:grpSpPr>
      <p:sp>
        <p:nvSpPr>
          <p:cNvPr id="5" name="Rectángulo 1">
            <a:extLst>
              <a:ext uri="{FF2B5EF4-FFF2-40B4-BE49-F238E27FC236}">
                <a16:creationId xmlns:a16="http://schemas.microsoft.com/office/drawing/2014/main" id="{3641918A-665D-7D14-8ED6-7DA5824E0D42}"/>
              </a:ext>
            </a:extLst>
          </p:cNvPr>
          <p:cNvSpPr/>
          <p:nvPr userDrawn="1"/>
        </p:nvSpPr>
        <p:spPr>
          <a:xfrm rot="16200000">
            <a:off x="2666999" y="-2667008"/>
            <a:ext cx="6858003" cy="1219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6" name="Rectángulo 2">
            <a:extLst>
              <a:ext uri="{FF2B5EF4-FFF2-40B4-BE49-F238E27FC236}">
                <a16:creationId xmlns:a16="http://schemas.microsoft.com/office/drawing/2014/main" id="{5EC32FA4-FC5C-FA90-A4CC-FB7CFE7DD506}"/>
              </a:ext>
            </a:extLst>
          </p:cNvPr>
          <p:cNvSpPr/>
          <p:nvPr userDrawn="1"/>
        </p:nvSpPr>
        <p:spPr>
          <a:xfrm rot="16200000">
            <a:off x="2899894" y="-2416720"/>
            <a:ext cx="6392212" cy="1169142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sp>
        <p:nvSpPr>
          <p:cNvPr id="2" name="Rectángulo 2">
            <a:extLst>
              <a:ext uri="{FF2B5EF4-FFF2-40B4-BE49-F238E27FC236}">
                <a16:creationId xmlns:a16="http://schemas.microsoft.com/office/drawing/2014/main" id="{C2716BE8-A8BF-5E8E-1F46-6E42399CA0E5}"/>
              </a:ext>
            </a:extLst>
          </p:cNvPr>
          <p:cNvSpPr/>
          <p:nvPr userDrawn="1"/>
        </p:nvSpPr>
        <p:spPr>
          <a:xfrm rot="16200000">
            <a:off x="2827911" y="-2480071"/>
            <a:ext cx="6536180" cy="1181814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21" name="Bildobjekt 20" descr="En bild som visar svart, svart och vit, vit, skiss&#10;&#10;Automatiskt genererad beskrivning">
            <a:extLst>
              <a:ext uri="{FF2B5EF4-FFF2-40B4-BE49-F238E27FC236}">
                <a16:creationId xmlns:a16="http://schemas.microsoft.com/office/drawing/2014/main" id="{F617357C-DEB3-0072-EBFC-78560385E0C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9598849" y="823921"/>
            <a:ext cx="1930006" cy="5820415"/>
          </a:xfrm>
          <a:prstGeom prst="rect">
            <a:avLst/>
          </a:prstGeom>
        </p:spPr>
      </p:pic>
      <p:pic>
        <p:nvPicPr>
          <p:cNvPr id="22" name="Bildobjekt 21" descr="En bild som visar svart, svart och vit, vit, skiss&#10;&#10;Automatiskt genererad beskrivning">
            <a:extLst>
              <a:ext uri="{FF2B5EF4-FFF2-40B4-BE49-F238E27FC236}">
                <a16:creationId xmlns:a16="http://schemas.microsoft.com/office/drawing/2014/main" id="{AC1E196B-4D76-23A0-7D9E-684D134F35F9}"/>
              </a:ext>
            </a:extLst>
          </p:cNvPr>
          <p:cNvPicPr>
            <a:picLocks noChangeAspect="1"/>
          </p:cNvPicPr>
          <p:nvPr userDrawn="1"/>
        </p:nvPicPr>
        <p:blipFill>
          <a:blip r:embed="rId3" cstate="screen">
            <a:alphaModFix amt="30000"/>
            <a:extLst>
              <a:ext uri="{28A0092B-C50C-407E-A947-70E740481C1C}">
                <a14:useLocalDpi xmlns:a14="http://schemas.microsoft.com/office/drawing/2010/main"/>
              </a:ext>
            </a:extLst>
          </a:blip>
          <a:stretch>
            <a:fillRect/>
          </a:stretch>
        </p:blipFill>
        <p:spPr>
          <a:xfrm>
            <a:off x="7354035" y="2706130"/>
            <a:ext cx="1959786" cy="3938206"/>
          </a:xfrm>
          <a:prstGeom prst="rect">
            <a:avLst/>
          </a:prstGeom>
        </p:spPr>
      </p:pic>
      <p:pic>
        <p:nvPicPr>
          <p:cNvPr id="23" name="Bildobjekt 22" descr="En bild som visar svart, cirkel&#10;&#10;Automatiskt genererad beskrivning">
            <a:extLst>
              <a:ext uri="{FF2B5EF4-FFF2-40B4-BE49-F238E27FC236}">
                <a16:creationId xmlns:a16="http://schemas.microsoft.com/office/drawing/2014/main" id="{7350AD50-4F84-EB5C-F0D2-2A7410C8B2AD}"/>
              </a:ext>
            </a:extLst>
          </p:cNvPr>
          <p:cNvPicPr>
            <a:picLocks noChangeAspect="1"/>
          </p:cNvPicPr>
          <p:nvPr userDrawn="1"/>
        </p:nvPicPr>
        <p:blipFill>
          <a:blip r:embed="rId4" cstate="screen">
            <a:alphaModFix amt="30000"/>
            <a:extLst>
              <a:ext uri="{28A0092B-C50C-407E-A947-70E740481C1C}">
                <a14:useLocalDpi xmlns:a14="http://schemas.microsoft.com/office/drawing/2010/main"/>
              </a:ext>
            </a:extLst>
          </a:blip>
          <a:stretch>
            <a:fillRect/>
          </a:stretch>
        </p:blipFill>
        <p:spPr>
          <a:xfrm>
            <a:off x="5116820" y="4355451"/>
            <a:ext cx="1956346" cy="2288885"/>
          </a:xfrm>
          <a:prstGeom prst="rect">
            <a:avLst/>
          </a:prstGeom>
        </p:spPr>
      </p:pic>
      <p:pic>
        <p:nvPicPr>
          <p:cNvPr id="24" name="Bildobjekt 23" descr="En bild som visar cirkel, svart&#10;&#10;Automatiskt genererad beskrivning">
            <a:extLst>
              <a:ext uri="{FF2B5EF4-FFF2-40B4-BE49-F238E27FC236}">
                <a16:creationId xmlns:a16="http://schemas.microsoft.com/office/drawing/2014/main" id="{132CBFD0-316E-9311-7BF8-5D65542D2DEA}"/>
              </a:ext>
            </a:extLst>
          </p:cNvPr>
          <p:cNvPicPr>
            <a:picLocks noChangeAspect="1"/>
          </p:cNvPicPr>
          <p:nvPr userDrawn="1"/>
        </p:nvPicPr>
        <p:blipFill>
          <a:blip r:embed="rId5" cstate="screen">
            <a:alphaModFix amt="30000"/>
            <a:extLst>
              <a:ext uri="{28A0092B-C50C-407E-A947-70E740481C1C}">
                <a14:useLocalDpi xmlns:a14="http://schemas.microsoft.com/office/drawing/2010/main"/>
              </a:ext>
            </a:extLst>
          </a:blip>
          <a:stretch>
            <a:fillRect/>
          </a:stretch>
        </p:blipFill>
        <p:spPr>
          <a:xfrm>
            <a:off x="2879125" y="5112589"/>
            <a:ext cx="1956346" cy="1531747"/>
          </a:xfrm>
          <a:prstGeom prst="rect">
            <a:avLst/>
          </a:prstGeom>
        </p:spPr>
      </p:pic>
      <p:sp>
        <p:nvSpPr>
          <p:cNvPr id="4" name="Marcador de texto 9">
            <a:extLst>
              <a:ext uri="{FF2B5EF4-FFF2-40B4-BE49-F238E27FC236}">
                <a16:creationId xmlns:a16="http://schemas.microsoft.com/office/drawing/2014/main" id="{560694EE-893E-C754-448E-EC1B004C165C}"/>
              </a:ext>
            </a:extLst>
          </p:cNvPr>
          <p:cNvSpPr>
            <a:spLocks noGrp="1"/>
          </p:cNvSpPr>
          <p:nvPr>
            <p:ph type="body" sz="quarter" idx="13" hasCustomPrompt="1"/>
          </p:nvPr>
        </p:nvSpPr>
        <p:spPr>
          <a:xfrm>
            <a:off x="1889289" y="2373024"/>
            <a:ext cx="8413422" cy="2111952"/>
          </a:xfrm>
        </p:spPr>
        <p:txBody>
          <a:bodyPr anchor="ctr">
            <a:noAutofit/>
          </a:bodyPr>
          <a:lstStyle>
            <a:lvl1pPr marL="0" indent="0" algn="ctr">
              <a:lnSpc>
                <a:spcPct val="90000"/>
              </a:lnSpc>
              <a:buNone/>
              <a:defRPr sz="4400" b="1" i="0">
                <a:solidFill>
                  <a:schemeClr val="tx1"/>
                </a:solidFill>
                <a:latin typeface="Poppins SemiBold" pitchFamily="2" charset="77"/>
                <a:cs typeface="Poppins SemiBold" pitchFamily="2" charset="77"/>
              </a:defRPr>
            </a:lvl1pPr>
            <a:lvl2pPr>
              <a:defRPr sz="2000"/>
            </a:lvl2pPr>
            <a:lvl3pPr>
              <a:defRPr sz="2000"/>
            </a:lvl3pPr>
            <a:lvl4pPr>
              <a:defRPr sz="2000"/>
            </a:lvl4pPr>
            <a:lvl5pPr>
              <a:defRPr sz="2000"/>
            </a:lvl5pPr>
          </a:lstStyle>
          <a:p>
            <a:r>
              <a:rPr lang="en-GB" noProof="0" dirty="0"/>
              <a:t>Slide with big text only </a:t>
            </a:r>
            <a:br>
              <a:rPr lang="en-GB" noProof="0" dirty="0"/>
            </a:br>
            <a:r>
              <a:rPr lang="en-GB" noProof="0" dirty="0"/>
              <a:t>in one or two lines</a:t>
            </a:r>
          </a:p>
        </p:txBody>
      </p:sp>
      <p:pic>
        <p:nvPicPr>
          <p:cNvPr id="6" name="Gráfico 2">
            <a:extLst>
              <a:ext uri="{FF2B5EF4-FFF2-40B4-BE49-F238E27FC236}">
                <a16:creationId xmlns:a16="http://schemas.microsoft.com/office/drawing/2014/main" id="{DCDA1360-9CE9-C066-C44B-A242DD482A8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316785" y="268235"/>
            <a:ext cx="390476" cy="390476"/>
          </a:xfrm>
          <a:prstGeom prst="rect">
            <a:avLst/>
          </a:prstGeom>
        </p:spPr>
      </p:pic>
    </p:spTree>
    <p:extLst>
      <p:ext uri="{BB962C8B-B14F-4D97-AF65-F5344CB8AC3E}">
        <p14:creationId xmlns:p14="http://schemas.microsoft.com/office/powerpoint/2010/main" val="6011296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A7FBC5D7-0FDA-3419-ED79-51EC5CFE379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85154" y="6260098"/>
            <a:ext cx="390476" cy="390476"/>
          </a:xfrm>
          <a:prstGeom prst="rect">
            <a:avLst/>
          </a:prstGeom>
        </p:spPr>
      </p:pic>
      <p:sp>
        <p:nvSpPr>
          <p:cNvPr id="56" name="Rectángulo 1">
            <a:extLst>
              <a:ext uri="{FF2B5EF4-FFF2-40B4-BE49-F238E27FC236}">
                <a16:creationId xmlns:a16="http://schemas.microsoft.com/office/drawing/2014/main" id="{A773D3F0-CCAB-FC98-FB32-097A41F54B63}"/>
              </a:ext>
            </a:extLst>
          </p:cNvPr>
          <p:cNvSpPr/>
          <p:nvPr userDrawn="1"/>
        </p:nvSpPr>
        <p:spPr>
          <a:xfrm rot="16200000">
            <a:off x="2666999" y="-2667008"/>
            <a:ext cx="6858003" cy="12192000"/>
          </a:xfrm>
          <a:prstGeom prst="rect">
            <a:avLst/>
          </a:prstGeom>
          <a:solidFill>
            <a:srgbClr val="7F26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7" name="Bildobjekt 6" descr="En bild som visar skärmbild, svart, Grafik, design&#10;&#10;Automatiskt genererad beskrivning">
            <a:extLst>
              <a:ext uri="{FF2B5EF4-FFF2-40B4-BE49-F238E27FC236}">
                <a16:creationId xmlns:a16="http://schemas.microsoft.com/office/drawing/2014/main" id="{4F81BB93-7BE4-C345-46FE-3BA1DFF364E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 y="-10"/>
            <a:ext cx="12192003" cy="6857246"/>
          </a:xfrm>
          <a:prstGeom prst="rect">
            <a:avLst/>
          </a:prstGeom>
        </p:spPr>
      </p:pic>
      <p:sp>
        <p:nvSpPr>
          <p:cNvPr id="2" name="Gráfico 4">
            <a:extLst>
              <a:ext uri="{FF2B5EF4-FFF2-40B4-BE49-F238E27FC236}">
                <a16:creationId xmlns:a16="http://schemas.microsoft.com/office/drawing/2014/main" id="{2DDB4A0F-47A2-244F-3010-6988520752CD}"/>
              </a:ext>
            </a:extLst>
          </p:cNvPr>
          <p:cNvSpPr/>
          <p:nvPr userDrawn="1"/>
        </p:nvSpPr>
        <p:spPr>
          <a:xfrm>
            <a:off x="314231" y="221354"/>
            <a:ext cx="1549738" cy="380109"/>
          </a:xfrm>
          <a:custGeom>
            <a:avLst/>
            <a:gdLst>
              <a:gd name="connsiteX0" fmla="*/ 1638825 w 1665990"/>
              <a:gd name="connsiteY0" fmla="*/ 54427 h 408622"/>
              <a:gd name="connsiteX1" fmla="*/ 1611659 w 1665990"/>
              <a:gd name="connsiteY1" fmla="*/ 27214 h 408622"/>
              <a:gd name="connsiteX2" fmla="*/ 1638825 w 1665990"/>
              <a:gd name="connsiteY2" fmla="*/ 0 h 408622"/>
              <a:gd name="connsiteX3" fmla="*/ 1665991 w 1665990"/>
              <a:gd name="connsiteY3" fmla="*/ 27214 h 408622"/>
              <a:gd name="connsiteX4" fmla="*/ 1638825 w 1665990"/>
              <a:gd name="connsiteY4" fmla="*/ 54427 h 408622"/>
              <a:gd name="connsiteX5" fmla="*/ 1638825 w 1665990"/>
              <a:gd name="connsiteY5" fmla="*/ 11722 h 408622"/>
              <a:gd name="connsiteX6" fmla="*/ 1623310 w 1665990"/>
              <a:gd name="connsiteY6" fmla="*/ 27265 h 408622"/>
              <a:gd name="connsiteX7" fmla="*/ 1638825 w 1665990"/>
              <a:gd name="connsiteY7" fmla="*/ 42809 h 408622"/>
              <a:gd name="connsiteX8" fmla="*/ 1654339 w 1665990"/>
              <a:gd name="connsiteY8" fmla="*/ 27265 h 408622"/>
              <a:gd name="connsiteX9" fmla="*/ 1638825 w 1665990"/>
              <a:gd name="connsiteY9" fmla="*/ 11722 h 408622"/>
              <a:gd name="connsiteX10" fmla="*/ 271684 w 1665990"/>
              <a:gd name="connsiteY10" fmla="*/ 183632 h 408622"/>
              <a:gd name="connsiteX11" fmla="*/ 291270 w 1665990"/>
              <a:gd name="connsiteY11" fmla="*/ 163957 h 408622"/>
              <a:gd name="connsiteX12" fmla="*/ 271684 w 1665990"/>
              <a:gd name="connsiteY12" fmla="*/ 143819 h 408622"/>
              <a:gd name="connsiteX13" fmla="*/ 251582 w 1665990"/>
              <a:gd name="connsiteY13" fmla="*/ 163957 h 408622"/>
              <a:gd name="connsiteX14" fmla="*/ 271684 w 1665990"/>
              <a:gd name="connsiteY14" fmla="*/ 183632 h 408622"/>
              <a:gd name="connsiteX15" fmla="*/ 517689 w 1665990"/>
              <a:gd name="connsiteY15" fmla="*/ 197423 h 408622"/>
              <a:gd name="connsiteX16" fmla="*/ 482795 w 1665990"/>
              <a:gd name="connsiteY16" fmla="*/ 216374 h 408622"/>
              <a:gd name="connsiteX17" fmla="*/ 480990 w 1665990"/>
              <a:gd name="connsiteY17" fmla="*/ 207544 h 408622"/>
              <a:gd name="connsiteX18" fmla="*/ 472796 w 1665990"/>
              <a:gd name="connsiteY18" fmla="*/ 200831 h 408622"/>
              <a:gd name="connsiteX19" fmla="*/ 453776 w 1665990"/>
              <a:gd name="connsiteY19" fmla="*/ 200831 h 408622"/>
              <a:gd name="connsiteX20" fmla="*/ 452281 w 1665990"/>
              <a:gd name="connsiteY20" fmla="*/ 202329 h 408622"/>
              <a:gd name="connsiteX21" fmla="*/ 452281 w 1665990"/>
              <a:gd name="connsiteY21" fmla="*/ 332717 h 408622"/>
              <a:gd name="connsiteX22" fmla="*/ 453827 w 1665990"/>
              <a:gd name="connsiteY22" fmla="*/ 334215 h 408622"/>
              <a:gd name="connsiteX23" fmla="*/ 482795 w 1665990"/>
              <a:gd name="connsiteY23" fmla="*/ 334215 h 408622"/>
              <a:gd name="connsiteX24" fmla="*/ 484341 w 1665990"/>
              <a:gd name="connsiteY24" fmla="*/ 332717 h 408622"/>
              <a:gd name="connsiteX25" fmla="*/ 484341 w 1665990"/>
              <a:gd name="connsiteY25" fmla="*/ 256343 h 408622"/>
              <a:gd name="connsiteX26" fmla="*/ 510833 w 1665990"/>
              <a:gd name="connsiteY26" fmla="*/ 227425 h 408622"/>
              <a:gd name="connsiteX27" fmla="*/ 533151 w 1665990"/>
              <a:gd name="connsiteY27" fmla="*/ 254278 h 408622"/>
              <a:gd name="connsiteX28" fmla="*/ 533151 w 1665990"/>
              <a:gd name="connsiteY28" fmla="*/ 332769 h 408622"/>
              <a:gd name="connsiteX29" fmla="*/ 534698 w 1665990"/>
              <a:gd name="connsiteY29" fmla="*/ 334266 h 408622"/>
              <a:gd name="connsiteX30" fmla="*/ 563715 w 1665990"/>
              <a:gd name="connsiteY30" fmla="*/ 334266 h 408622"/>
              <a:gd name="connsiteX31" fmla="*/ 565210 w 1665990"/>
              <a:gd name="connsiteY31" fmla="*/ 332769 h 408622"/>
              <a:gd name="connsiteX32" fmla="*/ 565210 w 1665990"/>
              <a:gd name="connsiteY32" fmla="*/ 246635 h 408622"/>
              <a:gd name="connsiteX33" fmla="*/ 517689 w 1665990"/>
              <a:gd name="connsiteY33" fmla="*/ 197475 h 408622"/>
              <a:gd name="connsiteX34" fmla="*/ 517689 w 1665990"/>
              <a:gd name="connsiteY34" fmla="*/ 197423 h 408622"/>
              <a:gd name="connsiteX35" fmla="*/ 207974 w 1665990"/>
              <a:gd name="connsiteY35" fmla="*/ 149557 h 408622"/>
              <a:gd name="connsiteX36" fmla="*/ 238640 w 1665990"/>
              <a:gd name="connsiteY36" fmla="*/ 149557 h 408622"/>
              <a:gd name="connsiteX37" fmla="*/ 238589 w 1665990"/>
              <a:gd name="connsiteY37" fmla="*/ 149505 h 408622"/>
              <a:gd name="connsiteX38" fmla="*/ 240032 w 1665990"/>
              <a:gd name="connsiteY38" fmla="*/ 151416 h 408622"/>
              <a:gd name="connsiteX39" fmla="*/ 187665 w 1665990"/>
              <a:gd name="connsiteY39" fmla="*/ 333133 h 408622"/>
              <a:gd name="connsiteX40" fmla="*/ 186222 w 1665990"/>
              <a:gd name="connsiteY40" fmla="*/ 334218 h 408622"/>
              <a:gd name="connsiteX41" fmla="*/ 161225 w 1665990"/>
              <a:gd name="connsiteY41" fmla="*/ 334218 h 408622"/>
              <a:gd name="connsiteX42" fmla="*/ 153391 w 1665990"/>
              <a:gd name="connsiteY42" fmla="*/ 328692 h 408622"/>
              <a:gd name="connsiteX43" fmla="*/ 120043 w 1665990"/>
              <a:gd name="connsiteY43" fmla="*/ 236207 h 408622"/>
              <a:gd name="connsiteX44" fmla="*/ 85045 w 1665990"/>
              <a:gd name="connsiteY44" fmla="*/ 333236 h 408622"/>
              <a:gd name="connsiteX45" fmla="*/ 83654 w 1665990"/>
              <a:gd name="connsiteY45" fmla="*/ 334218 h 408622"/>
              <a:gd name="connsiteX46" fmla="*/ 59017 w 1665990"/>
              <a:gd name="connsiteY46" fmla="*/ 334218 h 408622"/>
              <a:gd name="connsiteX47" fmla="*/ 50976 w 1665990"/>
              <a:gd name="connsiteY47" fmla="*/ 328175 h 408622"/>
              <a:gd name="connsiteX48" fmla="*/ 53 w 1665990"/>
              <a:gd name="connsiteY48" fmla="*/ 151416 h 408622"/>
              <a:gd name="connsiteX49" fmla="*/ 1496 w 1665990"/>
              <a:gd name="connsiteY49" fmla="*/ 149505 h 408622"/>
              <a:gd name="connsiteX50" fmla="*/ 32112 w 1665990"/>
              <a:gd name="connsiteY50" fmla="*/ 149505 h 408622"/>
              <a:gd name="connsiteX51" fmla="*/ 33555 w 1665990"/>
              <a:gd name="connsiteY51" fmla="*/ 150589 h 408622"/>
              <a:gd name="connsiteX52" fmla="*/ 70408 w 1665990"/>
              <a:gd name="connsiteY52" fmla="*/ 278396 h 408622"/>
              <a:gd name="connsiteX53" fmla="*/ 94684 w 1665990"/>
              <a:gd name="connsiteY53" fmla="*/ 211059 h 408622"/>
              <a:gd name="connsiteX54" fmla="*/ 94684 w 1665990"/>
              <a:gd name="connsiteY54" fmla="*/ 165720 h 408622"/>
              <a:gd name="connsiteX55" fmla="*/ 89581 w 1665990"/>
              <a:gd name="connsiteY55" fmla="*/ 151571 h 408622"/>
              <a:gd name="connsiteX56" fmla="*/ 90973 w 1665990"/>
              <a:gd name="connsiteY56" fmla="*/ 149557 h 408622"/>
              <a:gd name="connsiteX57" fmla="*/ 122207 w 1665990"/>
              <a:gd name="connsiteY57" fmla="*/ 149557 h 408622"/>
              <a:gd name="connsiteX58" fmla="*/ 123599 w 1665990"/>
              <a:gd name="connsiteY58" fmla="*/ 150538 h 408622"/>
              <a:gd name="connsiteX59" fmla="*/ 169729 w 1665990"/>
              <a:gd name="connsiteY59" fmla="*/ 278447 h 408622"/>
              <a:gd name="connsiteX60" fmla="*/ 206530 w 1665990"/>
              <a:gd name="connsiteY60" fmla="*/ 150642 h 408622"/>
              <a:gd name="connsiteX61" fmla="*/ 207974 w 1665990"/>
              <a:gd name="connsiteY61" fmla="*/ 149557 h 408622"/>
              <a:gd name="connsiteX62" fmla="*/ 384516 w 1665990"/>
              <a:gd name="connsiteY62" fmla="*/ 197423 h 408622"/>
              <a:gd name="connsiteX63" fmla="*/ 384464 w 1665990"/>
              <a:gd name="connsiteY63" fmla="*/ 197423 h 408622"/>
              <a:gd name="connsiteX64" fmla="*/ 346323 w 1665990"/>
              <a:gd name="connsiteY64" fmla="*/ 216374 h 408622"/>
              <a:gd name="connsiteX65" fmla="*/ 344519 w 1665990"/>
              <a:gd name="connsiteY65" fmla="*/ 207544 h 408622"/>
              <a:gd name="connsiteX66" fmla="*/ 336324 w 1665990"/>
              <a:gd name="connsiteY66" fmla="*/ 200883 h 408622"/>
              <a:gd name="connsiteX67" fmla="*/ 317305 w 1665990"/>
              <a:gd name="connsiteY67" fmla="*/ 200883 h 408622"/>
              <a:gd name="connsiteX68" fmla="*/ 315811 w 1665990"/>
              <a:gd name="connsiteY68" fmla="*/ 202380 h 408622"/>
              <a:gd name="connsiteX69" fmla="*/ 315811 w 1665990"/>
              <a:gd name="connsiteY69" fmla="*/ 332769 h 408622"/>
              <a:gd name="connsiteX70" fmla="*/ 317305 w 1665990"/>
              <a:gd name="connsiteY70" fmla="*/ 334266 h 408622"/>
              <a:gd name="connsiteX71" fmla="*/ 346426 w 1665990"/>
              <a:gd name="connsiteY71" fmla="*/ 334266 h 408622"/>
              <a:gd name="connsiteX72" fmla="*/ 347921 w 1665990"/>
              <a:gd name="connsiteY72" fmla="*/ 332769 h 408622"/>
              <a:gd name="connsiteX73" fmla="*/ 347921 w 1665990"/>
              <a:gd name="connsiteY73" fmla="*/ 251902 h 408622"/>
              <a:gd name="connsiteX74" fmla="*/ 372249 w 1665990"/>
              <a:gd name="connsiteY74" fmla="*/ 227529 h 408622"/>
              <a:gd name="connsiteX75" fmla="*/ 396577 w 1665990"/>
              <a:gd name="connsiteY75" fmla="*/ 251902 h 408622"/>
              <a:gd name="connsiteX76" fmla="*/ 396577 w 1665990"/>
              <a:gd name="connsiteY76" fmla="*/ 332769 h 408622"/>
              <a:gd name="connsiteX77" fmla="*/ 398071 w 1665990"/>
              <a:gd name="connsiteY77" fmla="*/ 334266 h 408622"/>
              <a:gd name="connsiteX78" fmla="*/ 427192 w 1665990"/>
              <a:gd name="connsiteY78" fmla="*/ 334266 h 408622"/>
              <a:gd name="connsiteX79" fmla="*/ 428688 w 1665990"/>
              <a:gd name="connsiteY79" fmla="*/ 332769 h 408622"/>
              <a:gd name="connsiteX80" fmla="*/ 428688 w 1665990"/>
              <a:gd name="connsiteY80" fmla="*/ 241677 h 408622"/>
              <a:gd name="connsiteX81" fmla="*/ 384516 w 1665990"/>
              <a:gd name="connsiteY81" fmla="*/ 197423 h 408622"/>
              <a:gd name="connsiteX82" fmla="*/ 683089 w 1665990"/>
              <a:gd name="connsiteY82" fmla="*/ 216374 h 408622"/>
              <a:gd name="connsiteX83" fmla="*/ 717983 w 1665990"/>
              <a:gd name="connsiteY83" fmla="*/ 197423 h 408622"/>
              <a:gd name="connsiteX84" fmla="*/ 765506 w 1665990"/>
              <a:gd name="connsiteY84" fmla="*/ 246583 h 408622"/>
              <a:gd name="connsiteX85" fmla="*/ 765506 w 1665990"/>
              <a:gd name="connsiteY85" fmla="*/ 332717 h 408622"/>
              <a:gd name="connsiteX86" fmla="*/ 764010 w 1665990"/>
              <a:gd name="connsiteY86" fmla="*/ 334215 h 408622"/>
              <a:gd name="connsiteX87" fmla="*/ 734992 w 1665990"/>
              <a:gd name="connsiteY87" fmla="*/ 334215 h 408622"/>
              <a:gd name="connsiteX88" fmla="*/ 733446 w 1665990"/>
              <a:gd name="connsiteY88" fmla="*/ 332717 h 408622"/>
              <a:gd name="connsiteX89" fmla="*/ 733446 w 1665990"/>
              <a:gd name="connsiteY89" fmla="*/ 254226 h 408622"/>
              <a:gd name="connsiteX90" fmla="*/ 711129 w 1665990"/>
              <a:gd name="connsiteY90" fmla="*/ 227374 h 408622"/>
              <a:gd name="connsiteX91" fmla="*/ 684636 w 1665990"/>
              <a:gd name="connsiteY91" fmla="*/ 256291 h 408622"/>
              <a:gd name="connsiteX92" fmla="*/ 684636 w 1665990"/>
              <a:gd name="connsiteY92" fmla="*/ 332717 h 408622"/>
              <a:gd name="connsiteX93" fmla="*/ 683141 w 1665990"/>
              <a:gd name="connsiteY93" fmla="*/ 334215 h 408622"/>
              <a:gd name="connsiteX94" fmla="*/ 654123 w 1665990"/>
              <a:gd name="connsiteY94" fmla="*/ 334215 h 408622"/>
              <a:gd name="connsiteX95" fmla="*/ 652577 w 1665990"/>
              <a:gd name="connsiteY95" fmla="*/ 332717 h 408622"/>
              <a:gd name="connsiteX96" fmla="*/ 652577 w 1665990"/>
              <a:gd name="connsiteY96" fmla="*/ 202329 h 408622"/>
              <a:gd name="connsiteX97" fmla="*/ 654071 w 1665990"/>
              <a:gd name="connsiteY97" fmla="*/ 200831 h 408622"/>
              <a:gd name="connsiteX98" fmla="*/ 673090 w 1665990"/>
              <a:gd name="connsiteY98" fmla="*/ 200831 h 408622"/>
              <a:gd name="connsiteX99" fmla="*/ 681286 w 1665990"/>
              <a:gd name="connsiteY99" fmla="*/ 207544 h 408622"/>
              <a:gd name="connsiteX100" fmla="*/ 683089 w 1665990"/>
              <a:gd name="connsiteY100" fmla="*/ 216374 h 408622"/>
              <a:gd name="connsiteX101" fmla="*/ 1127471 w 1665990"/>
              <a:gd name="connsiteY101" fmla="*/ 276014 h 408622"/>
              <a:gd name="connsiteX102" fmla="*/ 1127471 w 1665990"/>
              <a:gd name="connsiteY102" fmla="*/ 251073 h 408622"/>
              <a:gd name="connsiteX103" fmla="*/ 1069078 w 1665990"/>
              <a:gd name="connsiteY103" fmla="*/ 192566 h 408622"/>
              <a:gd name="connsiteX104" fmla="*/ 1013566 w 1665990"/>
              <a:gd name="connsiteY104" fmla="*/ 232948 h 408622"/>
              <a:gd name="connsiteX105" fmla="*/ 1013412 w 1665990"/>
              <a:gd name="connsiteY105" fmla="*/ 233361 h 408622"/>
              <a:gd name="connsiteX106" fmla="*/ 1013291 w 1665990"/>
              <a:gd name="connsiteY106" fmla="*/ 233686 h 408622"/>
              <a:gd name="connsiteX107" fmla="*/ 1013206 w 1665990"/>
              <a:gd name="connsiteY107" fmla="*/ 233929 h 408622"/>
              <a:gd name="connsiteX108" fmla="*/ 1012948 w 1665990"/>
              <a:gd name="connsiteY108" fmla="*/ 293571 h 408622"/>
              <a:gd name="connsiteX109" fmla="*/ 1071192 w 1665990"/>
              <a:gd name="connsiteY109" fmla="*/ 338085 h 408622"/>
              <a:gd name="connsiteX110" fmla="*/ 1113872 w 1665990"/>
              <a:gd name="connsiteY110" fmla="*/ 320218 h 408622"/>
              <a:gd name="connsiteX111" fmla="*/ 1125055 w 1665990"/>
              <a:gd name="connsiteY111" fmla="*/ 304623 h 408622"/>
              <a:gd name="connsiteX112" fmla="*/ 1125513 w 1665990"/>
              <a:gd name="connsiteY112" fmla="*/ 303693 h 408622"/>
              <a:gd name="connsiteX113" fmla="*/ 1101242 w 1665990"/>
              <a:gd name="connsiteY113" fmla="*/ 291661 h 408622"/>
              <a:gd name="connsiteX114" fmla="*/ 1100773 w 1665990"/>
              <a:gd name="connsiteY114" fmla="*/ 292591 h 408622"/>
              <a:gd name="connsiteX115" fmla="*/ 1094692 w 1665990"/>
              <a:gd name="connsiteY115" fmla="*/ 301060 h 408622"/>
              <a:gd name="connsiteX116" fmla="*/ 1071244 w 1665990"/>
              <a:gd name="connsiteY116" fmla="*/ 310922 h 408622"/>
              <a:gd name="connsiteX117" fmla="*/ 1037788 w 1665990"/>
              <a:gd name="connsiteY117" fmla="*/ 276945 h 408622"/>
              <a:gd name="connsiteX118" fmla="*/ 1037788 w 1665990"/>
              <a:gd name="connsiteY118" fmla="*/ 276067 h 408622"/>
              <a:gd name="connsiteX119" fmla="*/ 1127523 w 1665990"/>
              <a:gd name="connsiteY119" fmla="*/ 276067 h 408622"/>
              <a:gd name="connsiteX120" fmla="*/ 1127471 w 1665990"/>
              <a:gd name="connsiteY120" fmla="*/ 276014 h 408622"/>
              <a:gd name="connsiteX121" fmla="*/ 1100263 w 1665990"/>
              <a:gd name="connsiteY121" fmla="*/ 248904 h 408622"/>
              <a:gd name="connsiteX122" fmla="*/ 1037788 w 1665990"/>
              <a:gd name="connsiteY122" fmla="*/ 248904 h 408622"/>
              <a:gd name="connsiteX123" fmla="*/ 1069026 w 1665990"/>
              <a:gd name="connsiteY123" fmla="*/ 219677 h 408622"/>
              <a:gd name="connsiteX124" fmla="*/ 1100263 w 1665990"/>
              <a:gd name="connsiteY124" fmla="*/ 248904 h 408622"/>
              <a:gd name="connsiteX125" fmla="*/ 994098 w 1665990"/>
              <a:gd name="connsiteY125" fmla="*/ 331630 h 408622"/>
              <a:gd name="connsiteX126" fmla="*/ 974770 w 1665990"/>
              <a:gd name="connsiteY126" fmla="*/ 336122 h 408622"/>
              <a:gd name="connsiteX127" fmla="*/ 974718 w 1665990"/>
              <a:gd name="connsiteY127" fmla="*/ 336122 h 408622"/>
              <a:gd name="connsiteX128" fmla="*/ 938949 w 1665990"/>
              <a:gd name="connsiteY128" fmla="*/ 295276 h 408622"/>
              <a:gd name="connsiteX129" fmla="*/ 938949 w 1665990"/>
              <a:gd name="connsiteY129" fmla="*/ 225873 h 408622"/>
              <a:gd name="connsiteX130" fmla="*/ 927248 w 1665990"/>
              <a:gd name="connsiteY130" fmla="*/ 225873 h 408622"/>
              <a:gd name="connsiteX131" fmla="*/ 926475 w 1665990"/>
              <a:gd name="connsiteY131" fmla="*/ 225099 h 408622"/>
              <a:gd name="connsiteX132" fmla="*/ 926475 w 1665990"/>
              <a:gd name="connsiteY132" fmla="*/ 199434 h 408622"/>
              <a:gd name="connsiteX133" fmla="*/ 927816 w 1665990"/>
              <a:gd name="connsiteY133" fmla="*/ 197988 h 408622"/>
              <a:gd name="connsiteX134" fmla="*/ 938949 w 1665990"/>
              <a:gd name="connsiteY134" fmla="*/ 184923 h 408622"/>
              <a:gd name="connsiteX135" fmla="*/ 938949 w 1665990"/>
              <a:gd name="connsiteY135" fmla="*/ 171703 h 408622"/>
              <a:gd name="connsiteX136" fmla="*/ 940443 w 1665990"/>
              <a:gd name="connsiteY136" fmla="*/ 170206 h 408622"/>
              <a:gd name="connsiteX137" fmla="*/ 968070 w 1665990"/>
              <a:gd name="connsiteY137" fmla="*/ 170206 h 408622"/>
              <a:gd name="connsiteX138" fmla="*/ 969564 w 1665990"/>
              <a:gd name="connsiteY138" fmla="*/ 171703 h 408622"/>
              <a:gd name="connsiteX139" fmla="*/ 969564 w 1665990"/>
              <a:gd name="connsiteY139" fmla="*/ 198142 h 408622"/>
              <a:gd name="connsiteX140" fmla="*/ 993738 w 1665990"/>
              <a:gd name="connsiteY140" fmla="*/ 198142 h 408622"/>
              <a:gd name="connsiteX141" fmla="*/ 994510 w 1665990"/>
              <a:gd name="connsiteY141" fmla="*/ 198918 h 408622"/>
              <a:gd name="connsiteX142" fmla="*/ 994510 w 1665990"/>
              <a:gd name="connsiteY142" fmla="*/ 225150 h 408622"/>
              <a:gd name="connsiteX143" fmla="*/ 993738 w 1665990"/>
              <a:gd name="connsiteY143" fmla="*/ 225924 h 408622"/>
              <a:gd name="connsiteX144" fmla="*/ 969564 w 1665990"/>
              <a:gd name="connsiteY144" fmla="*/ 225924 h 408622"/>
              <a:gd name="connsiteX145" fmla="*/ 969564 w 1665990"/>
              <a:gd name="connsiteY145" fmla="*/ 289285 h 408622"/>
              <a:gd name="connsiteX146" fmla="*/ 982089 w 1665990"/>
              <a:gd name="connsiteY146" fmla="*/ 306843 h 408622"/>
              <a:gd name="connsiteX147" fmla="*/ 993376 w 1665990"/>
              <a:gd name="connsiteY147" fmla="*/ 303899 h 408622"/>
              <a:gd name="connsiteX148" fmla="*/ 994150 w 1665990"/>
              <a:gd name="connsiteY148" fmla="*/ 303899 h 408622"/>
              <a:gd name="connsiteX149" fmla="*/ 994510 w 1665990"/>
              <a:gd name="connsiteY149" fmla="*/ 304519 h 408622"/>
              <a:gd name="connsiteX150" fmla="*/ 994510 w 1665990"/>
              <a:gd name="connsiteY150" fmla="*/ 330907 h 408622"/>
              <a:gd name="connsiteX151" fmla="*/ 994098 w 1665990"/>
              <a:gd name="connsiteY151" fmla="*/ 331630 h 408622"/>
              <a:gd name="connsiteX152" fmla="*/ 1282220 w 1665990"/>
              <a:gd name="connsiteY152" fmla="*/ 195866 h 408622"/>
              <a:gd name="connsiteX153" fmla="*/ 1265977 w 1665990"/>
              <a:gd name="connsiteY153" fmla="*/ 198706 h 408622"/>
              <a:gd name="connsiteX154" fmla="*/ 1243819 w 1665990"/>
              <a:gd name="connsiteY154" fmla="*/ 215798 h 408622"/>
              <a:gd name="connsiteX155" fmla="*/ 1205939 w 1665990"/>
              <a:gd name="connsiteY155" fmla="*/ 195866 h 408622"/>
              <a:gd name="connsiteX156" fmla="*/ 1173410 w 1665990"/>
              <a:gd name="connsiteY156" fmla="*/ 212391 h 408622"/>
              <a:gd name="connsiteX157" fmla="*/ 1172223 w 1665990"/>
              <a:gd name="connsiteY157" fmla="*/ 206091 h 408622"/>
              <a:gd name="connsiteX158" fmla="*/ 1164029 w 1665990"/>
              <a:gd name="connsiteY158" fmla="*/ 199274 h 408622"/>
              <a:gd name="connsiteX159" fmla="*/ 1145682 w 1665990"/>
              <a:gd name="connsiteY159" fmla="*/ 199274 h 408622"/>
              <a:gd name="connsiteX160" fmla="*/ 1143256 w 1665990"/>
              <a:gd name="connsiteY160" fmla="*/ 201700 h 408622"/>
              <a:gd name="connsiteX161" fmla="*/ 1143256 w 1665990"/>
              <a:gd name="connsiteY161" fmla="*/ 332193 h 408622"/>
              <a:gd name="connsiteX162" fmla="*/ 1145838 w 1665990"/>
              <a:gd name="connsiteY162" fmla="*/ 334774 h 408622"/>
              <a:gd name="connsiteX163" fmla="*/ 1173098 w 1665990"/>
              <a:gd name="connsiteY163" fmla="*/ 334774 h 408622"/>
              <a:gd name="connsiteX164" fmla="*/ 1175524 w 1665990"/>
              <a:gd name="connsiteY164" fmla="*/ 332348 h 408622"/>
              <a:gd name="connsiteX165" fmla="*/ 1175524 w 1665990"/>
              <a:gd name="connsiteY165" fmla="*/ 255819 h 408622"/>
              <a:gd name="connsiteX166" fmla="*/ 1199493 w 1665990"/>
              <a:gd name="connsiteY166" fmla="*/ 227933 h 408622"/>
              <a:gd name="connsiteX167" fmla="*/ 1219485 w 1665990"/>
              <a:gd name="connsiteY167" fmla="*/ 253701 h 408622"/>
              <a:gd name="connsiteX168" fmla="*/ 1219485 w 1665990"/>
              <a:gd name="connsiteY168" fmla="*/ 332193 h 408622"/>
              <a:gd name="connsiteX169" fmla="*/ 1222067 w 1665990"/>
              <a:gd name="connsiteY169" fmla="*/ 334774 h 408622"/>
              <a:gd name="connsiteX170" fmla="*/ 1249338 w 1665990"/>
              <a:gd name="connsiteY170" fmla="*/ 334774 h 408622"/>
              <a:gd name="connsiteX171" fmla="*/ 1251753 w 1665990"/>
              <a:gd name="connsiteY171" fmla="*/ 332348 h 408622"/>
              <a:gd name="connsiteX172" fmla="*/ 1251753 w 1665990"/>
              <a:gd name="connsiteY172" fmla="*/ 258349 h 408622"/>
              <a:gd name="connsiteX173" fmla="*/ 1251753 w 1665990"/>
              <a:gd name="connsiteY173" fmla="*/ 255819 h 408622"/>
              <a:gd name="connsiteX174" fmla="*/ 1275723 w 1665990"/>
              <a:gd name="connsiteY174" fmla="*/ 227933 h 408622"/>
              <a:gd name="connsiteX175" fmla="*/ 1295725 w 1665990"/>
              <a:gd name="connsiteY175" fmla="*/ 253701 h 408622"/>
              <a:gd name="connsiteX176" fmla="*/ 1295725 w 1665990"/>
              <a:gd name="connsiteY176" fmla="*/ 332193 h 408622"/>
              <a:gd name="connsiteX177" fmla="*/ 1298297 w 1665990"/>
              <a:gd name="connsiteY177" fmla="*/ 334774 h 408622"/>
              <a:gd name="connsiteX178" fmla="*/ 1325567 w 1665990"/>
              <a:gd name="connsiteY178" fmla="*/ 334774 h 408622"/>
              <a:gd name="connsiteX179" fmla="*/ 1327983 w 1665990"/>
              <a:gd name="connsiteY179" fmla="*/ 332348 h 408622"/>
              <a:gd name="connsiteX180" fmla="*/ 1327983 w 1665990"/>
              <a:gd name="connsiteY180" fmla="*/ 246110 h 408622"/>
              <a:gd name="connsiteX181" fmla="*/ 1282220 w 1665990"/>
              <a:gd name="connsiteY181" fmla="*/ 195866 h 408622"/>
              <a:gd name="connsiteX182" fmla="*/ 1379826 w 1665990"/>
              <a:gd name="connsiteY182" fmla="*/ 214558 h 408622"/>
              <a:gd name="connsiteX183" fmla="*/ 1418425 w 1665990"/>
              <a:gd name="connsiteY183" fmla="*/ 196898 h 408622"/>
              <a:gd name="connsiteX184" fmla="*/ 1418477 w 1665990"/>
              <a:gd name="connsiteY184" fmla="*/ 196949 h 408622"/>
              <a:gd name="connsiteX185" fmla="*/ 1469664 w 1665990"/>
              <a:gd name="connsiteY185" fmla="*/ 248227 h 408622"/>
              <a:gd name="connsiteX186" fmla="*/ 1469664 w 1665990"/>
              <a:gd name="connsiteY186" fmla="*/ 283496 h 408622"/>
              <a:gd name="connsiteX187" fmla="*/ 1418477 w 1665990"/>
              <a:gd name="connsiteY187" fmla="*/ 334773 h 408622"/>
              <a:gd name="connsiteX188" fmla="*/ 1381680 w 1665990"/>
              <a:gd name="connsiteY188" fmla="*/ 319127 h 408622"/>
              <a:gd name="connsiteX189" fmla="*/ 1381680 w 1665990"/>
              <a:gd name="connsiteY189" fmla="*/ 392815 h 408622"/>
              <a:gd name="connsiteX190" fmla="*/ 1380128 w 1665990"/>
              <a:gd name="connsiteY190" fmla="*/ 394314 h 408622"/>
              <a:gd name="connsiteX191" fmla="*/ 1351119 w 1665990"/>
              <a:gd name="connsiteY191" fmla="*/ 394314 h 408622"/>
              <a:gd name="connsiteX192" fmla="*/ 1349620 w 1665990"/>
              <a:gd name="connsiteY192" fmla="*/ 392815 h 408622"/>
              <a:gd name="connsiteX193" fmla="*/ 1349620 w 1665990"/>
              <a:gd name="connsiteY193" fmla="*/ 201803 h 408622"/>
              <a:gd name="connsiteX194" fmla="*/ 1351119 w 1665990"/>
              <a:gd name="connsiteY194" fmla="*/ 200306 h 408622"/>
              <a:gd name="connsiteX195" fmla="*/ 1370132 w 1665990"/>
              <a:gd name="connsiteY195" fmla="*/ 200306 h 408622"/>
              <a:gd name="connsiteX196" fmla="*/ 1378327 w 1665990"/>
              <a:gd name="connsiteY196" fmla="*/ 207019 h 408622"/>
              <a:gd name="connsiteX197" fmla="*/ 1379826 w 1665990"/>
              <a:gd name="connsiteY197" fmla="*/ 214558 h 408622"/>
              <a:gd name="connsiteX198" fmla="*/ 1409720 w 1665990"/>
              <a:gd name="connsiteY198" fmla="*/ 303480 h 408622"/>
              <a:gd name="connsiteX199" fmla="*/ 1437657 w 1665990"/>
              <a:gd name="connsiteY199" fmla="*/ 275492 h 408622"/>
              <a:gd name="connsiteX200" fmla="*/ 1437657 w 1665990"/>
              <a:gd name="connsiteY200" fmla="*/ 256231 h 408622"/>
              <a:gd name="connsiteX201" fmla="*/ 1409720 w 1665990"/>
              <a:gd name="connsiteY201" fmla="*/ 228242 h 408622"/>
              <a:gd name="connsiteX202" fmla="*/ 1381784 w 1665990"/>
              <a:gd name="connsiteY202" fmla="*/ 256231 h 408622"/>
              <a:gd name="connsiteX203" fmla="*/ 1381784 w 1665990"/>
              <a:gd name="connsiteY203" fmla="*/ 275492 h 408622"/>
              <a:gd name="connsiteX204" fmla="*/ 1409720 w 1665990"/>
              <a:gd name="connsiteY204" fmla="*/ 303480 h 408622"/>
              <a:gd name="connsiteX205" fmla="*/ 870449 w 1665990"/>
              <a:gd name="connsiteY205" fmla="*/ 327704 h 408622"/>
              <a:gd name="connsiteX206" fmla="*/ 831586 w 1665990"/>
              <a:gd name="connsiteY206" fmla="*/ 327704 h 408622"/>
              <a:gd name="connsiteX207" fmla="*/ 823752 w 1665990"/>
              <a:gd name="connsiteY207" fmla="*/ 319855 h 408622"/>
              <a:gd name="connsiteX208" fmla="*/ 831586 w 1665990"/>
              <a:gd name="connsiteY208" fmla="*/ 312007 h 408622"/>
              <a:gd name="connsiteX209" fmla="*/ 842874 w 1665990"/>
              <a:gd name="connsiteY209" fmla="*/ 312007 h 408622"/>
              <a:gd name="connsiteX210" fmla="*/ 886633 w 1665990"/>
              <a:gd name="connsiteY210" fmla="*/ 293519 h 408622"/>
              <a:gd name="connsiteX211" fmla="*/ 903436 w 1665990"/>
              <a:gd name="connsiteY211" fmla="*/ 253086 h 408622"/>
              <a:gd name="connsiteX212" fmla="*/ 892097 w 1665990"/>
              <a:gd name="connsiteY212" fmla="*/ 219263 h 408622"/>
              <a:gd name="connsiteX213" fmla="*/ 910136 w 1665990"/>
              <a:gd name="connsiteY213" fmla="*/ 199175 h 408622"/>
              <a:gd name="connsiteX214" fmla="*/ 910291 w 1665990"/>
              <a:gd name="connsiteY214" fmla="*/ 197522 h 408622"/>
              <a:gd name="connsiteX215" fmla="*/ 909261 w 1665990"/>
              <a:gd name="connsiteY215" fmla="*/ 196231 h 408622"/>
              <a:gd name="connsiteX216" fmla="*/ 888024 w 1665990"/>
              <a:gd name="connsiteY216" fmla="*/ 184872 h 408622"/>
              <a:gd name="connsiteX217" fmla="*/ 885138 w 1665990"/>
              <a:gd name="connsiteY217" fmla="*/ 185801 h 408622"/>
              <a:gd name="connsiteX218" fmla="*/ 869625 w 1665990"/>
              <a:gd name="connsiteY218" fmla="*/ 195457 h 408622"/>
              <a:gd name="connsiteX219" fmla="*/ 846018 w 1665990"/>
              <a:gd name="connsiteY219" fmla="*/ 195457 h 408622"/>
              <a:gd name="connsiteX220" fmla="*/ 845245 w 1665990"/>
              <a:gd name="connsiteY220" fmla="*/ 195457 h 408622"/>
              <a:gd name="connsiteX221" fmla="*/ 787054 w 1665990"/>
              <a:gd name="connsiteY221" fmla="*/ 253757 h 408622"/>
              <a:gd name="connsiteX222" fmla="*/ 804784 w 1665990"/>
              <a:gd name="connsiteY222" fmla="*/ 295533 h 408622"/>
              <a:gd name="connsiteX223" fmla="*/ 795353 w 1665990"/>
              <a:gd name="connsiteY223" fmla="*/ 319907 h 408622"/>
              <a:gd name="connsiteX224" fmla="*/ 800455 w 1665990"/>
              <a:gd name="connsiteY224" fmla="*/ 338342 h 408622"/>
              <a:gd name="connsiteX225" fmla="*/ 791177 w 1665990"/>
              <a:gd name="connsiteY225" fmla="*/ 386005 h 408622"/>
              <a:gd name="connsiteX226" fmla="*/ 828906 w 1665990"/>
              <a:gd name="connsiteY226" fmla="*/ 408623 h 408622"/>
              <a:gd name="connsiteX227" fmla="*/ 872202 w 1665990"/>
              <a:gd name="connsiteY227" fmla="*/ 408623 h 408622"/>
              <a:gd name="connsiteX228" fmla="*/ 902096 w 1665990"/>
              <a:gd name="connsiteY228" fmla="*/ 395351 h 408622"/>
              <a:gd name="connsiteX229" fmla="*/ 912353 w 1665990"/>
              <a:gd name="connsiteY229" fmla="*/ 364161 h 408622"/>
              <a:gd name="connsiteX230" fmla="*/ 870449 w 1665990"/>
              <a:gd name="connsiteY230" fmla="*/ 327808 h 408622"/>
              <a:gd name="connsiteX231" fmla="*/ 870449 w 1665990"/>
              <a:gd name="connsiteY231" fmla="*/ 327704 h 408622"/>
              <a:gd name="connsiteX232" fmla="*/ 884210 w 1665990"/>
              <a:gd name="connsiteY232" fmla="*/ 368240 h 408622"/>
              <a:gd name="connsiteX233" fmla="*/ 872202 w 1665990"/>
              <a:gd name="connsiteY233" fmla="*/ 380273 h 408622"/>
              <a:gd name="connsiteX234" fmla="*/ 827412 w 1665990"/>
              <a:gd name="connsiteY234" fmla="*/ 380273 h 408622"/>
              <a:gd name="connsiteX235" fmla="*/ 815402 w 1665990"/>
              <a:gd name="connsiteY235" fmla="*/ 368240 h 408622"/>
              <a:gd name="connsiteX236" fmla="*/ 827412 w 1665990"/>
              <a:gd name="connsiteY236" fmla="*/ 356209 h 408622"/>
              <a:gd name="connsiteX237" fmla="*/ 872202 w 1665990"/>
              <a:gd name="connsiteY237" fmla="*/ 356209 h 408622"/>
              <a:gd name="connsiteX238" fmla="*/ 884210 w 1665990"/>
              <a:gd name="connsiteY238" fmla="*/ 368240 h 408622"/>
              <a:gd name="connsiteX239" fmla="*/ 815402 w 1665990"/>
              <a:gd name="connsiteY239" fmla="*/ 253809 h 408622"/>
              <a:gd name="connsiteX240" fmla="*/ 845245 w 1665990"/>
              <a:gd name="connsiteY240" fmla="*/ 223910 h 408622"/>
              <a:gd name="connsiteX241" fmla="*/ 875088 w 1665990"/>
              <a:gd name="connsiteY241" fmla="*/ 253809 h 408622"/>
              <a:gd name="connsiteX242" fmla="*/ 845245 w 1665990"/>
              <a:gd name="connsiteY242" fmla="*/ 283708 h 408622"/>
              <a:gd name="connsiteX243" fmla="*/ 815402 w 1665990"/>
              <a:gd name="connsiteY243" fmla="*/ 253809 h 408622"/>
              <a:gd name="connsiteX244" fmla="*/ 628091 w 1665990"/>
              <a:gd name="connsiteY244" fmla="*/ 163957 h 408622"/>
              <a:gd name="connsiteX245" fmla="*/ 608505 w 1665990"/>
              <a:gd name="connsiteY245" fmla="*/ 183632 h 408622"/>
              <a:gd name="connsiteX246" fmla="*/ 588404 w 1665990"/>
              <a:gd name="connsiteY246" fmla="*/ 163957 h 408622"/>
              <a:gd name="connsiteX247" fmla="*/ 608505 w 1665990"/>
              <a:gd name="connsiteY247" fmla="*/ 143819 h 408622"/>
              <a:gd name="connsiteX248" fmla="*/ 628091 w 1665990"/>
              <a:gd name="connsiteY248" fmla="*/ 163957 h 408622"/>
              <a:gd name="connsiteX249" fmla="*/ 609589 w 1665990"/>
              <a:gd name="connsiteY249" fmla="*/ 202940 h 408622"/>
              <a:gd name="connsiteX250" fmla="*/ 594745 w 1665990"/>
              <a:gd name="connsiteY250" fmla="*/ 200926 h 408622"/>
              <a:gd name="connsiteX251" fmla="*/ 592889 w 1665990"/>
              <a:gd name="connsiteY251" fmla="*/ 202320 h 408622"/>
              <a:gd name="connsiteX252" fmla="*/ 592889 w 1665990"/>
              <a:gd name="connsiteY252" fmla="*/ 332657 h 408622"/>
              <a:gd name="connsiteX253" fmla="*/ 594436 w 1665990"/>
              <a:gd name="connsiteY253" fmla="*/ 334206 h 408622"/>
              <a:gd name="connsiteX254" fmla="*/ 623505 w 1665990"/>
              <a:gd name="connsiteY254" fmla="*/ 334206 h 408622"/>
              <a:gd name="connsiteX255" fmla="*/ 624999 w 1665990"/>
              <a:gd name="connsiteY255" fmla="*/ 332708 h 408622"/>
              <a:gd name="connsiteX256" fmla="*/ 624999 w 1665990"/>
              <a:gd name="connsiteY256" fmla="*/ 202630 h 408622"/>
              <a:gd name="connsiteX257" fmla="*/ 623144 w 1665990"/>
              <a:gd name="connsiteY257" fmla="*/ 201235 h 408622"/>
              <a:gd name="connsiteX258" fmla="*/ 609589 w 1665990"/>
              <a:gd name="connsiteY258" fmla="*/ 202991 h 408622"/>
              <a:gd name="connsiteX259" fmla="*/ 609589 w 1665990"/>
              <a:gd name="connsiteY259" fmla="*/ 202940 h 408622"/>
              <a:gd name="connsiteX260" fmla="*/ 257298 w 1665990"/>
              <a:gd name="connsiteY260" fmla="*/ 200926 h 408622"/>
              <a:gd name="connsiteX261" fmla="*/ 272142 w 1665990"/>
              <a:gd name="connsiteY261" fmla="*/ 202940 h 408622"/>
              <a:gd name="connsiteX262" fmla="*/ 272090 w 1665990"/>
              <a:gd name="connsiteY262" fmla="*/ 202991 h 408622"/>
              <a:gd name="connsiteX263" fmla="*/ 285646 w 1665990"/>
              <a:gd name="connsiteY263" fmla="*/ 201235 h 408622"/>
              <a:gd name="connsiteX264" fmla="*/ 287502 w 1665990"/>
              <a:gd name="connsiteY264" fmla="*/ 202630 h 408622"/>
              <a:gd name="connsiteX265" fmla="*/ 287502 w 1665990"/>
              <a:gd name="connsiteY265" fmla="*/ 332708 h 408622"/>
              <a:gd name="connsiteX266" fmla="*/ 286006 w 1665990"/>
              <a:gd name="connsiteY266" fmla="*/ 334206 h 408622"/>
              <a:gd name="connsiteX267" fmla="*/ 256937 w 1665990"/>
              <a:gd name="connsiteY267" fmla="*/ 334206 h 408622"/>
              <a:gd name="connsiteX268" fmla="*/ 255443 w 1665990"/>
              <a:gd name="connsiteY268" fmla="*/ 332657 h 408622"/>
              <a:gd name="connsiteX269" fmla="*/ 255443 w 1665990"/>
              <a:gd name="connsiteY269" fmla="*/ 202320 h 408622"/>
              <a:gd name="connsiteX270" fmla="*/ 257298 w 1665990"/>
              <a:gd name="connsiteY270" fmla="*/ 200926 h 408622"/>
              <a:gd name="connsiteX271" fmla="*/ 1586252 w 1665990"/>
              <a:gd name="connsiteY271" fmla="*/ 29234 h 408622"/>
              <a:gd name="connsiteX272" fmla="*/ 1637336 w 1665990"/>
              <a:gd name="connsiteY272" fmla="*/ 80408 h 408622"/>
              <a:gd name="connsiteX273" fmla="*/ 1644749 w 1665990"/>
              <a:gd name="connsiteY273" fmla="*/ 117382 h 408622"/>
              <a:gd name="connsiteX274" fmla="*/ 1637336 w 1665990"/>
              <a:gd name="connsiteY274" fmla="*/ 154355 h 408622"/>
              <a:gd name="connsiteX275" fmla="*/ 1586252 w 1665990"/>
              <a:gd name="connsiteY275" fmla="*/ 205529 h 408622"/>
              <a:gd name="connsiteX276" fmla="*/ 1549351 w 1665990"/>
              <a:gd name="connsiteY276" fmla="*/ 212965 h 408622"/>
              <a:gd name="connsiteX277" fmla="*/ 1512449 w 1665990"/>
              <a:gd name="connsiteY277" fmla="*/ 205529 h 408622"/>
              <a:gd name="connsiteX278" fmla="*/ 1461366 w 1665990"/>
              <a:gd name="connsiteY278" fmla="*/ 154355 h 408622"/>
              <a:gd name="connsiteX279" fmla="*/ 1453994 w 1665990"/>
              <a:gd name="connsiteY279" fmla="*/ 117382 h 408622"/>
              <a:gd name="connsiteX280" fmla="*/ 1461366 w 1665990"/>
              <a:gd name="connsiteY280" fmla="*/ 80408 h 408622"/>
              <a:gd name="connsiteX281" fmla="*/ 1512449 w 1665990"/>
              <a:gd name="connsiteY281" fmla="*/ 29234 h 408622"/>
              <a:gd name="connsiteX282" fmla="*/ 1549351 w 1665990"/>
              <a:gd name="connsiteY282" fmla="*/ 21798 h 408622"/>
              <a:gd name="connsiteX283" fmla="*/ 1586252 w 1665990"/>
              <a:gd name="connsiteY283" fmla="*/ 29234 h 408622"/>
              <a:gd name="connsiteX284" fmla="*/ 1628777 w 1665990"/>
              <a:gd name="connsiteY284" fmla="*/ 90736 h 408622"/>
              <a:gd name="connsiteX285" fmla="*/ 1594811 w 1665990"/>
              <a:gd name="connsiteY285" fmla="*/ 71836 h 408622"/>
              <a:gd name="connsiteX286" fmla="*/ 1594863 w 1665990"/>
              <a:gd name="connsiteY286" fmla="*/ 71888 h 408622"/>
              <a:gd name="connsiteX287" fmla="*/ 1575996 w 1665990"/>
              <a:gd name="connsiteY287" fmla="*/ 37857 h 408622"/>
              <a:gd name="connsiteX288" fmla="*/ 1555223 w 1665990"/>
              <a:gd name="connsiteY288" fmla="*/ 33726 h 408622"/>
              <a:gd name="connsiteX289" fmla="*/ 1580119 w 1665990"/>
              <a:gd name="connsiteY289" fmla="*/ 86605 h 408622"/>
              <a:gd name="connsiteX290" fmla="*/ 1632900 w 1665990"/>
              <a:gd name="connsiteY290" fmla="*/ 111546 h 408622"/>
              <a:gd name="connsiteX291" fmla="*/ 1628777 w 1665990"/>
              <a:gd name="connsiteY291" fmla="*/ 90736 h 408622"/>
              <a:gd name="connsiteX292" fmla="*/ 1491926 w 1665990"/>
              <a:gd name="connsiteY292" fmla="*/ 117433 h 408622"/>
              <a:gd name="connsiteX293" fmla="*/ 1526881 w 1665990"/>
              <a:gd name="connsiteY293" fmla="*/ 140000 h 408622"/>
              <a:gd name="connsiteX294" fmla="*/ 1549403 w 1665990"/>
              <a:gd name="connsiteY294" fmla="*/ 175010 h 408622"/>
              <a:gd name="connsiteX295" fmla="*/ 1571925 w 1665990"/>
              <a:gd name="connsiteY295" fmla="*/ 140000 h 408622"/>
              <a:gd name="connsiteX296" fmla="*/ 1606869 w 1665990"/>
              <a:gd name="connsiteY296" fmla="*/ 117433 h 408622"/>
              <a:gd name="connsiteX297" fmla="*/ 1571925 w 1665990"/>
              <a:gd name="connsiteY297" fmla="*/ 94867 h 408622"/>
              <a:gd name="connsiteX298" fmla="*/ 1549403 w 1665990"/>
              <a:gd name="connsiteY298" fmla="*/ 59856 h 408622"/>
              <a:gd name="connsiteX299" fmla="*/ 1526881 w 1665990"/>
              <a:gd name="connsiteY299" fmla="*/ 94867 h 408622"/>
              <a:gd name="connsiteX300" fmla="*/ 1491926 w 1665990"/>
              <a:gd name="connsiteY300" fmla="*/ 117433 h 408622"/>
              <a:gd name="connsiteX301" fmla="*/ 1522810 w 1665990"/>
              <a:gd name="connsiteY301" fmla="*/ 37857 h 408622"/>
              <a:gd name="connsiteX302" fmla="*/ 1503942 w 1665990"/>
              <a:gd name="connsiteY302" fmla="*/ 71888 h 408622"/>
              <a:gd name="connsiteX303" fmla="*/ 1503994 w 1665990"/>
              <a:gd name="connsiteY303" fmla="*/ 71836 h 408622"/>
              <a:gd name="connsiteX304" fmla="*/ 1470029 w 1665990"/>
              <a:gd name="connsiteY304" fmla="*/ 90736 h 408622"/>
              <a:gd name="connsiteX305" fmla="*/ 1465906 w 1665990"/>
              <a:gd name="connsiteY305" fmla="*/ 111546 h 408622"/>
              <a:gd name="connsiteX306" fmla="*/ 1518686 w 1665990"/>
              <a:gd name="connsiteY306" fmla="*/ 86605 h 408622"/>
              <a:gd name="connsiteX307" fmla="*/ 1543572 w 1665990"/>
              <a:gd name="connsiteY307" fmla="*/ 33726 h 408622"/>
              <a:gd name="connsiteX308" fmla="*/ 1522810 w 1665990"/>
              <a:gd name="connsiteY308" fmla="*/ 37857 h 408622"/>
              <a:gd name="connsiteX309" fmla="*/ 1470029 w 1665990"/>
              <a:gd name="connsiteY309" fmla="*/ 144027 h 408622"/>
              <a:gd name="connsiteX310" fmla="*/ 1503994 w 1665990"/>
              <a:gd name="connsiteY310" fmla="*/ 162927 h 408622"/>
              <a:gd name="connsiteX311" fmla="*/ 1503942 w 1665990"/>
              <a:gd name="connsiteY311" fmla="*/ 162875 h 408622"/>
              <a:gd name="connsiteX312" fmla="*/ 1522810 w 1665990"/>
              <a:gd name="connsiteY312" fmla="*/ 196905 h 408622"/>
              <a:gd name="connsiteX313" fmla="*/ 1543572 w 1665990"/>
              <a:gd name="connsiteY313" fmla="*/ 201036 h 408622"/>
              <a:gd name="connsiteX314" fmla="*/ 1518686 w 1665990"/>
              <a:gd name="connsiteY314" fmla="*/ 148158 h 408622"/>
              <a:gd name="connsiteX315" fmla="*/ 1465906 w 1665990"/>
              <a:gd name="connsiteY315" fmla="*/ 123217 h 408622"/>
              <a:gd name="connsiteX316" fmla="*/ 1470029 w 1665990"/>
              <a:gd name="connsiteY316" fmla="*/ 144027 h 408622"/>
              <a:gd name="connsiteX317" fmla="*/ 1575996 w 1665990"/>
              <a:gd name="connsiteY317" fmla="*/ 196905 h 408622"/>
              <a:gd name="connsiteX318" fmla="*/ 1594863 w 1665990"/>
              <a:gd name="connsiteY318" fmla="*/ 162875 h 408622"/>
              <a:gd name="connsiteX319" fmla="*/ 1594811 w 1665990"/>
              <a:gd name="connsiteY319" fmla="*/ 162927 h 408622"/>
              <a:gd name="connsiteX320" fmla="*/ 1628777 w 1665990"/>
              <a:gd name="connsiteY320" fmla="*/ 144027 h 408622"/>
              <a:gd name="connsiteX321" fmla="*/ 1632900 w 1665990"/>
              <a:gd name="connsiteY321" fmla="*/ 123217 h 408622"/>
              <a:gd name="connsiteX322" fmla="*/ 1580119 w 1665990"/>
              <a:gd name="connsiteY322" fmla="*/ 148158 h 408622"/>
              <a:gd name="connsiteX323" fmla="*/ 1555223 w 1665990"/>
              <a:gd name="connsiteY323" fmla="*/ 201036 h 408622"/>
              <a:gd name="connsiteX324" fmla="*/ 1575996 w 1665990"/>
              <a:gd name="connsiteY324" fmla="*/ 196905 h 40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Lst>
            <a:rect l="l" t="t" r="r" b="b"/>
            <a:pathLst>
              <a:path w="1665990" h="408622">
                <a:moveTo>
                  <a:pt x="1638825" y="54427"/>
                </a:moveTo>
                <a:cubicBezTo>
                  <a:pt x="1623872" y="54427"/>
                  <a:pt x="1611659" y="42241"/>
                  <a:pt x="1611659" y="27214"/>
                </a:cubicBezTo>
                <a:cubicBezTo>
                  <a:pt x="1611659" y="12187"/>
                  <a:pt x="1623831" y="0"/>
                  <a:pt x="1638825" y="0"/>
                </a:cubicBezTo>
                <a:cubicBezTo>
                  <a:pt x="1653819" y="0"/>
                  <a:pt x="1665991" y="12187"/>
                  <a:pt x="1665991" y="27214"/>
                </a:cubicBezTo>
                <a:cubicBezTo>
                  <a:pt x="1665991" y="42241"/>
                  <a:pt x="1653819" y="54427"/>
                  <a:pt x="1638825" y="54427"/>
                </a:cubicBezTo>
                <a:close/>
                <a:moveTo>
                  <a:pt x="1638825" y="11722"/>
                </a:moveTo>
                <a:cubicBezTo>
                  <a:pt x="1630266" y="11722"/>
                  <a:pt x="1623310" y="18693"/>
                  <a:pt x="1623310" y="27265"/>
                </a:cubicBezTo>
                <a:cubicBezTo>
                  <a:pt x="1623310" y="35837"/>
                  <a:pt x="1630266" y="42809"/>
                  <a:pt x="1638825" y="42809"/>
                </a:cubicBezTo>
                <a:cubicBezTo>
                  <a:pt x="1647384" y="42809"/>
                  <a:pt x="1654339" y="35837"/>
                  <a:pt x="1654339" y="27265"/>
                </a:cubicBezTo>
                <a:cubicBezTo>
                  <a:pt x="1654339" y="18693"/>
                  <a:pt x="1647384" y="11722"/>
                  <a:pt x="1638825" y="11722"/>
                </a:cubicBezTo>
                <a:close/>
                <a:moveTo>
                  <a:pt x="271684" y="183632"/>
                </a:moveTo>
                <a:cubicBezTo>
                  <a:pt x="282302" y="183632"/>
                  <a:pt x="291270" y="174853"/>
                  <a:pt x="291270" y="163957"/>
                </a:cubicBezTo>
                <a:cubicBezTo>
                  <a:pt x="291270" y="153062"/>
                  <a:pt x="282302" y="143819"/>
                  <a:pt x="271684" y="143819"/>
                </a:cubicBezTo>
                <a:cubicBezTo>
                  <a:pt x="261065" y="143819"/>
                  <a:pt x="251582" y="153062"/>
                  <a:pt x="251582" y="163957"/>
                </a:cubicBezTo>
                <a:cubicBezTo>
                  <a:pt x="251582" y="174853"/>
                  <a:pt x="260808" y="183632"/>
                  <a:pt x="271684" y="183632"/>
                </a:cubicBezTo>
                <a:close/>
                <a:moveTo>
                  <a:pt x="517689" y="197423"/>
                </a:moveTo>
                <a:cubicBezTo>
                  <a:pt x="501659" y="197423"/>
                  <a:pt x="487485" y="204239"/>
                  <a:pt x="482795" y="216374"/>
                </a:cubicBezTo>
                <a:lnTo>
                  <a:pt x="480990" y="207544"/>
                </a:lnTo>
                <a:cubicBezTo>
                  <a:pt x="480269" y="203878"/>
                  <a:pt x="476558" y="200831"/>
                  <a:pt x="472796" y="200831"/>
                </a:cubicBezTo>
                <a:lnTo>
                  <a:pt x="453776" y="200831"/>
                </a:lnTo>
                <a:cubicBezTo>
                  <a:pt x="452952" y="200831"/>
                  <a:pt x="452281" y="201502"/>
                  <a:pt x="452281" y="202329"/>
                </a:cubicBezTo>
                <a:lnTo>
                  <a:pt x="452281" y="332717"/>
                </a:lnTo>
                <a:cubicBezTo>
                  <a:pt x="452281" y="333543"/>
                  <a:pt x="452952" y="334215"/>
                  <a:pt x="453827" y="334215"/>
                </a:cubicBezTo>
                <a:lnTo>
                  <a:pt x="482795" y="334215"/>
                </a:lnTo>
                <a:cubicBezTo>
                  <a:pt x="483620" y="334215"/>
                  <a:pt x="484341" y="333543"/>
                  <a:pt x="484341" y="332717"/>
                </a:cubicBezTo>
                <a:lnTo>
                  <a:pt x="484341" y="256343"/>
                </a:lnTo>
                <a:cubicBezTo>
                  <a:pt x="484341" y="237391"/>
                  <a:pt x="495628" y="227425"/>
                  <a:pt x="510833" y="227425"/>
                </a:cubicBezTo>
                <a:cubicBezTo>
                  <a:pt x="522122" y="227425"/>
                  <a:pt x="533151" y="236100"/>
                  <a:pt x="533151" y="254278"/>
                </a:cubicBezTo>
                <a:lnTo>
                  <a:pt x="533151" y="332769"/>
                </a:lnTo>
                <a:cubicBezTo>
                  <a:pt x="533151" y="333594"/>
                  <a:pt x="533821" y="334266"/>
                  <a:pt x="534698" y="334266"/>
                </a:cubicBezTo>
                <a:lnTo>
                  <a:pt x="563715" y="334266"/>
                </a:lnTo>
                <a:cubicBezTo>
                  <a:pt x="564540" y="334266"/>
                  <a:pt x="565210" y="333594"/>
                  <a:pt x="565210" y="332769"/>
                </a:cubicBezTo>
                <a:lnTo>
                  <a:pt x="565210" y="246635"/>
                </a:lnTo>
                <a:cubicBezTo>
                  <a:pt x="565210" y="211675"/>
                  <a:pt x="540780" y="197475"/>
                  <a:pt x="517689" y="197475"/>
                </a:cubicBezTo>
                <a:lnTo>
                  <a:pt x="517689" y="197423"/>
                </a:lnTo>
                <a:close/>
                <a:moveTo>
                  <a:pt x="207974" y="149557"/>
                </a:moveTo>
                <a:lnTo>
                  <a:pt x="238640" y="149557"/>
                </a:lnTo>
                <a:lnTo>
                  <a:pt x="238589" y="149505"/>
                </a:lnTo>
                <a:cubicBezTo>
                  <a:pt x="239568" y="149505"/>
                  <a:pt x="240290" y="150486"/>
                  <a:pt x="240032" y="151416"/>
                </a:cubicBezTo>
                <a:lnTo>
                  <a:pt x="187665" y="333133"/>
                </a:lnTo>
                <a:cubicBezTo>
                  <a:pt x="187459" y="333753"/>
                  <a:pt x="186893" y="334218"/>
                  <a:pt x="186222" y="334218"/>
                </a:cubicBezTo>
                <a:lnTo>
                  <a:pt x="161225" y="334218"/>
                </a:lnTo>
                <a:cubicBezTo>
                  <a:pt x="157720" y="334218"/>
                  <a:pt x="154576" y="331998"/>
                  <a:pt x="153391" y="328692"/>
                </a:cubicBezTo>
                <a:lnTo>
                  <a:pt x="120043" y="236207"/>
                </a:lnTo>
                <a:lnTo>
                  <a:pt x="85045" y="333236"/>
                </a:lnTo>
                <a:cubicBezTo>
                  <a:pt x="84839" y="333805"/>
                  <a:pt x="84272" y="334218"/>
                  <a:pt x="83654" y="334218"/>
                </a:cubicBezTo>
                <a:lnTo>
                  <a:pt x="59017" y="334218"/>
                </a:lnTo>
                <a:cubicBezTo>
                  <a:pt x="55254" y="334218"/>
                  <a:pt x="52007" y="331739"/>
                  <a:pt x="50976" y="328175"/>
                </a:cubicBezTo>
                <a:lnTo>
                  <a:pt x="53" y="151416"/>
                </a:lnTo>
                <a:cubicBezTo>
                  <a:pt x="-205" y="150435"/>
                  <a:pt x="517" y="149505"/>
                  <a:pt x="1496" y="149505"/>
                </a:cubicBezTo>
                <a:lnTo>
                  <a:pt x="32112" y="149505"/>
                </a:lnTo>
                <a:cubicBezTo>
                  <a:pt x="32782" y="149505"/>
                  <a:pt x="33349" y="149970"/>
                  <a:pt x="33555" y="150589"/>
                </a:cubicBezTo>
                <a:lnTo>
                  <a:pt x="70408" y="278396"/>
                </a:lnTo>
                <a:lnTo>
                  <a:pt x="94684" y="211059"/>
                </a:lnTo>
                <a:cubicBezTo>
                  <a:pt x="99942" y="196445"/>
                  <a:pt x="99993" y="180385"/>
                  <a:pt x="94684" y="165720"/>
                </a:cubicBezTo>
                <a:lnTo>
                  <a:pt x="89581" y="151571"/>
                </a:lnTo>
                <a:cubicBezTo>
                  <a:pt x="89220" y="150589"/>
                  <a:pt x="89942" y="149557"/>
                  <a:pt x="90973" y="149557"/>
                </a:cubicBezTo>
                <a:lnTo>
                  <a:pt x="122207" y="149557"/>
                </a:lnTo>
                <a:cubicBezTo>
                  <a:pt x="122826" y="149557"/>
                  <a:pt x="123392" y="149919"/>
                  <a:pt x="123599" y="150538"/>
                </a:cubicBezTo>
                <a:lnTo>
                  <a:pt x="169729" y="278447"/>
                </a:lnTo>
                <a:lnTo>
                  <a:pt x="206530" y="150642"/>
                </a:lnTo>
                <a:cubicBezTo>
                  <a:pt x="206737" y="150021"/>
                  <a:pt x="207303" y="149557"/>
                  <a:pt x="207974" y="149557"/>
                </a:cubicBezTo>
                <a:close/>
                <a:moveTo>
                  <a:pt x="384516" y="197423"/>
                </a:moveTo>
                <a:lnTo>
                  <a:pt x="384464" y="197423"/>
                </a:lnTo>
                <a:cubicBezTo>
                  <a:pt x="368641" y="197423"/>
                  <a:pt x="354725" y="204911"/>
                  <a:pt x="346323" y="216374"/>
                </a:cubicBezTo>
                <a:lnTo>
                  <a:pt x="344519" y="207544"/>
                </a:lnTo>
                <a:cubicBezTo>
                  <a:pt x="343746" y="203671"/>
                  <a:pt x="340293" y="200883"/>
                  <a:pt x="336324" y="200883"/>
                </a:cubicBezTo>
                <a:lnTo>
                  <a:pt x="317305" y="200883"/>
                </a:lnTo>
                <a:cubicBezTo>
                  <a:pt x="316480" y="200883"/>
                  <a:pt x="315811" y="201554"/>
                  <a:pt x="315811" y="202380"/>
                </a:cubicBezTo>
                <a:lnTo>
                  <a:pt x="315811" y="332769"/>
                </a:lnTo>
                <a:cubicBezTo>
                  <a:pt x="315811" y="333594"/>
                  <a:pt x="316480" y="334266"/>
                  <a:pt x="317305" y="334266"/>
                </a:cubicBezTo>
                <a:lnTo>
                  <a:pt x="346426" y="334266"/>
                </a:lnTo>
                <a:cubicBezTo>
                  <a:pt x="347251" y="334266"/>
                  <a:pt x="347921" y="333594"/>
                  <a:pt x="347921" y="332769"/>
                </a:cubicBezTo>
                <a:lnTo>
                  <a:pt x="347921" y="251902"/>
                </a:lnTo>
                <a:cubicBezTo>
                  <a:pt x="347921" y="238424"/>
                  <a:pt x="358796" y="227529"/>
                  <a:pt x="372249" y="227529"/>
                </a:cubicBezTo>
                <a:cubicBezTo>
                  <a:pt x="385701" y="227529"/>
                  <a:pt x="396577" y="238424"/>
                  <a:pt x="396577" y="251902"/>
                </a:cubicBezTo>
                <a:lnTo>
                  <a:pt x="396577" y="332769"/>
                </a:lnTo>
                <a:cubicBezTo>
                  <a:pt x="396577" y="333594"/>
                  <a:pt x="397246" y="334266"/>
                  <a:pt x="398071" y="334266"/>
                </a:cubicBezTo>
                <a:lnTo>
                  <a:pt x="427192" y="334266"/>
                </a:lnTo>
                <a:cubicBezTo>
                  <a:pt x="428017" y="334266"/>
                  <a:pt x="428688" y="333594"/>
                  <a:pt x="428688" y="332769"/>
                </a:cubicBezTo>
                <a:lnTo>
                  <a:pt x="428688" y="241677"/>
                </a:lnTo>
                <a:cubicBezTo>
                  <a:pt x="428688" y="217252"/>
                  <a:pt x="408896" y="197423"/>
                  <a:pt x="384516" y="197423"/>
                </a:cubicBezTo>
                <a:close/>
                <a:moveTo>
                  <a:pt x="683089" y="216374"/>
                </a:moveTo>
                <a:cubicBezTo>
                  <a:pt x="687780" y="204239"/>
                  <a:pt x="701953" y="197423"/>
                  <a:pt x="717983" y="197423"/>
                </a:cubicBezTo>
                <a:cubicBezTo>
                  <a:pt x="741074" y="197423"/>
                  <a:pt x="765506" y="211624"/>
                  <a:pt x="765506" y="246583"/>
                </a:cubicBezTo>
                <a:lnTo>
                  <a:pt x="765506" y="332717"/>
                </a:lnTo>
                <a:cubicBezTo>
                  <a:pt x="765506" y="333543"/>
                  <a:pt x="764835" y="334215"/>
                  <a:pt x="764010" y="334215"/>
                </a:cubicBezTo>
                <a:lnTo>
                  <a:pt x="734992" y="334215"/>
                </a:lnTo>
                <a:cubicBezTo>
                  <a:pt x="734116" y="334215"/>
                  <a:pt x="733446" y="333543"/>
                  <a:pt x="733446" y="332717"/>
                </a:cubicBezTo>
                <a:lnTo>
                  <a:pt x="733446" y="254226"/>
                </a:lnTo>
                <a:cubicBezTo>
                  <a:pt x="733446" y="236049"/>
                  <a:pt x="722416" y="227374"/>
                  <a:pt x="711129" y="227374"/>
                </a:cubicBezTo>
                <a:cubicBezTo>
                  <a:pt x="695924" y="227374"/>
                  <a:pt x="684636" y="237340"/>
                  <a:pt x="684636" y="256291"/>
                </a:cubicBezTo>
                <a:lnTo>
                  <a:pt x="684636" y="332717"/>
                </a:lnTo>
                <a:cubicBezTo>
                  <a:pt x="684636" y="333543"/>
                  <a:pt x="683966" y="334215"/>
                  <a:pt x="683141" y="334215"/>
                </a:cubicBezTo>
                <a:lnTo>
                  <a:pt x="654123" y="334215"/>
                </a:lnTo>
                <a:cubicBezTo>
                  <a:pt x="653246" y="334215"/>
                  <a:pt x="652577" y="333543"/>
                  <a:pt x="652577" y="332717"/>
                </a:cubicBezTo>
                <a:lnTo>
                  <a:pt x="652577" y="202329"/>
                </a:lnTo>
                <a:cubicBezTo>
                  <a:pt x="652577" y="201502"/>
                  <a:pt x="653246" y="200831"/>
                  <a:pt x="654071" y="200831"/>
                </a:cubicBezTo>
                <a:lnTo>
                  <a:pt x="673090" y="200831"/>
                </a:lnTo>
                <a:cubicBezTo>
                  <a:pt x="676853" y="200831"/>
                  <a:pt x="680564" y="203878"/>
                  <a:pt x="681286" y="207544"/>
                </a:cubicBezTo>
                <a:lnTo>
                  <a:pt x="683089" y="216374"/>
                </a:lnTo>
                <a:close/>
                <a:moveTo>
                  <a:pt x="1127471" y="276014"/>
                </a:moveTo>
                <a:lnTo>
                  <a:pt x="1127471" y="251073"/>
                </a:lnTo>
                <a:cubicBezTo>
                  <a:pt x="1127471" y="218799"/>
                  <a:pt x="1101294" y="192566"/>
                  <a:pt x="1069078" y="192566"/>
                </a:cubicBezTo>
                <a:cubicBezTo>
                  <a:pt x="1043869" y="192566"/>
                  <a:pt x="1021555" y="208729"/>
                  <a:pt x="1013566" y="232948"/>
                </a:cubicBezTo>
                <a:lnTo>
                  <a:pt x="1013412" y="233361"/>
                </a:lnTo>
                <a:lnTo>
                  <a:pt x="1013291" y="233686"/>
                </a:lnTo>
                <a:cubicBezTo>
                  <a:pt x="1013258" y="233779"/>
                  <a:pt x="1013224" y="233872"/>
                  <a:pt x="1013206" y="233929"/>
                </a:cubicBezTo>
                <a:cubicBezTo>
                  <a:pt x="1011607" y="238731"/>
                  <a:pt x="1004031" y="264189"/>
                  <a:pt x="1012948" y="293571"/>
                </a:cubicBezTo>
                <a:cubicBezTo>
                  <a:pt x="1020318" y="319805"/>
                  <a:pt x="1044234" y="338085"/>
                  <a:pt x="1071192" y="338085"/>
                </a:cubicBezTo>
                <a:cubicBezTo>
                  <a:pt x="1087477" y="338085"/>
                  <a:pt x="1102575" y="331733"/>
                  <a:pt x="1113872" y="320218"/>
                </a:cubicBezTo>
                <a:cubicBezTo>
                  <a:pt x="1118401" y="315776"/>
                  <a:pt x="1122160" y="310509"/>
                  <a:pt x="1125055" y="304623"/>
                </a:cubicBezTo>
                <a:lnTo>
                  <a:pt x="1125513" y="303693"/>
                </a:lnTo>
                <a:lnTo>
                  <a:pt x="1101242" y="291661"/>
                </a:lnTo>
                <a:lnTo>
                  <a:pt x="1100773" y="292591"/>
                </a:lnTo>
                <a:cubicBezTo>
                  <a:pt x="1099180" y="295793"/>
                  <a:pt x="1097223" y="298529"/>
                  <a:pt x="1094692" y="301060"/>
                </a:cubicBezTo>
                <a:cubicBezTo>
                  <a:pt x="1088455" y="307411"/>
                  <a:pt x="1080157" y="310922"/>
                  <a:pt x="1071244" y="310922"/>
                </a:cubicBezTo>
                <a:cubicBezTo>
                  <a:pt x="1052793" y="310922"/>
                  <a:pt x="1037788" y="295689"/>
                  <a:pt x="1037788" y="276945"/>
                </a:cubicBezTo>
                <a:lnTo>
                  <a:pt x="1037788" y="276067"/>
                </a:lnTo>
                <a:lnTo>
                  <a:pt x="1127523" y="276067"/>
                </a:lnTo>
                <a:lnTo>
                  <a:pt x="1127471" y="276014"/>
                </a:lnTo>
                <a:close/>
                <a:moveTo>
                  <a:pt x="1100263" y="248904"/>
                </a:moveTo>
                <a:lnTo>
                  <a:pt x="1037788" y="248904"/>
                </a:lnTo>
                <a:cubicBezTo>
                  <a:pt x="1038923" y="232431"/>
                  <a:pt x="1052428" y="219677"/>
                  <a:pt x="1069026" y="219677"/>
                </a:cubicBezTo>
                <a:cubicBezTo>
                  <a:pt x="1085623" y="219677"/>
                  <a:pt x="1099180" y="232431"/>
                  <a:pt x="1100263" y="248904"/>
                </a:cubicBezTo>
                <a:close/>
                <a:moveTo>
                  <a:pt x="994098" y="331630"/>
                </a:moveTo>
                <a:cubicBezTo>
                  <a:pt x="988428" y="334522"/>
                  <a:pt x="981574" y="336122"/>
                  <a:pt x="974770" y="336122"/>
                </a:cubicBezTo>
                <a:lnTo>
                  <a:pt x="974718" y="336122"/>
                </a:lnTo>
                <a:cubicBezTo>
                  <a:pt x="957400" y="336122"/>
                  <a:pt x="938949" y="325381"/>
                  <a:pt x="938949" y="295276"/>
                </a:cubicBezTo>
                <a:lnTo>
                  <a:pt x="938949" y="225873"/>
                </a:lnTo>
                <a:lnTo>
                  <a:pt x="927248" y="225873"/>
                </a:lnTo>
                <a:cubicBezTo>
                  <a:pt x="926836" y="225873"/>
                  <a:pt x="926475" y="225512"/>
                  <a:pt x="926475" y="225099"/>
                </a:cubicBezTo>
                <a:lnTo>
                  <a:pt x="926475" y="199434"/>
                </a:lnTo>
                <a:cubicBezTo>
                  <a:pt x="926475" y="198711"/>
                  <a:pt x="927094" y="198091"/>
                  <a:pt x="927816" y="197988"/>
                </a:cubicBezTo>
                <a:cubicBezTo>
                  <a:pt x="934104" y="197007"/>
                  <a:pt x="938949" y="191533"/>
                  <a:pt x="938949" y="184923"/>
                </a:cubicBezTo>
                <a:lnTo>
                  <a:pt x="938949" y="171703"/>
                </a:lnTo>
                <a:cubicBezTo>
                  <a:pt x="938949" y="170878"/>
                  <a:pt x="939618" y="170206"/>
                  <a:pt x="940443" y="170206"/>
                </a:cubicBezTo>
                <a:lnTo>
                  <a:pt x="968070" y="170206"/>
                </a:lnTo>
                <a:cubicBezTo>
                  <a:pt x="968895" y="170206"/>
                  <a:pt x="969564" y="170878"/>
                  <a:pt x="969564" y="171703"/>
                </a:cubicBezTo>
                <a:lnTo>
                  <a:pt x="969564" y="198142"/>
                </a:lnTo>
                <a:lnTo>
                  <a:pt x="993738" y="198142"/>
                </a:lnTo>
                <a:cubicBezTo>
                  <a:pt x="994150" y="198142"/>
                  <a:pt x="994510" y="198504"/>
                  <a:pt x="994510" y="198918"/>
                </a:cubicBezTo>
                <a:lnTo>
                  <a:pt x="994510" y="225150"/>
                </a:lnTo>
                <a:cubicBezTo>
                  <a:pt x="994510" y="225563"/>
                  <a:pt x="994150" y="225924"/>
                  <a:pt x="993738" y="225924"/>
                </a:cubicBezTo>
                <a:lnTo>
                  <a:pt x="969564" y="225924"/>
                </a:lnTo>
                <a:lnTo>
                  <a:pt x="969564" y="289285"/>
                </a:lnTo>
                <a:cubicBezTo>
                  <a:pt x="969564" y="304571"/>
                  <a:pt x="977398" y="306843"/>
                  <a:pt x="982089" y="306843"/>
                </a:cubicBezTo>
                <a:cubicBezTo>
                  <a:pt x="985336" y="306843"/>
                  <a:pt x="989202" y="305810"/>
                  <a:pt x="993376" y="303899"/>
                </a:cubicBezTo>
                <a:cubicBezTo>
                  <a:pt x="993635" y="303744"/>
                  <a:pt x="993892" y="303744"/>
                  <a:pt x="994150" y="303899"/>
                </a:cubicBezTo>
                <a:cubicBezTo>
                  <a:pt x="994304" y="303951"/>
                  <a:pt x="994510" y="304158"/>
                  <a:pt x="994510" y="304519"/>
                </a:cubicBezTo>
                <a:lnTo>
                  <a:pt x="994510" y="330907"/>
                </a:lnTo>
                <a:cubicBezTo>
                  <a:pt x="994510" y="331216"/>
                  <a:pt x="994356" y="331475"/>
                  <a:pt x="994098" y="331630"/>
                </a:cubicBezTo>
                <a:close/>
                <a:moveTo>
                  <a:pt x="1282220" y="195866"/>
                </a:moveTo>
                <a:cubicBezTo>
                  <a:pt x="1281543" y="195814"/>
                  <a:pt x="1274796" y="195453"/>
                  <a:pt x="1265977" y="198706"/>
                </a:cubicBezTo>
                <a:cubicBezTo>
                  <a:pt x="1257220" y="202011"/>
                  <a:pt x="1249796" y="207743"/>
                  <a:pt x="1243819" y="215798"/>
                </a:cubicBezTo>
                <a:cubicBezTo>
                  <a:pt x="1235833" y="203301"/>
                  <a:pt x="1221807" y="195866"/>
                  <a:pt x="1205939" y="195866"/>
                </a:cubicBezTo>
                <a:cubicBezTo>
                  <a:pt x="1191195" y="195866"/>
                  <a:pt x="1178825" y="202269"/>
                  <a:pt x="1173410" y="212391"/>
                </a:cubicBezTo>
                <a:lnTo>
                  <a:pt x="1172223" y="206091"/>
                </a:lnTo>
                <a:cubicBezTo>
                  <a:pt x="1171453" y="202166"/>
                  <a:pt x="1168048" y="199274"/>
                  <a:pt x="1164029" y="199274"/>
                </a:cubicBezTo>
                <a:lnTo>
                  <a:pt x="1145682" y="199274"/>
                </a:lnTo>
                <a:cubicBezTo>
                  <a:pt x="1144339" y="199274"/>
                  <a:pt x="1143256" y="200358"/>
                  <a:pt x="1143256" y="201700"/>
                </a:cubicBezTo>
                <a:lnTo>
                  <a:pt x="1143256" y="332193"/>
                </a:lnTo>
                <a:cubicBezTo>
                  <a:pt x="1143256" y="333587"/>
                  <a:pt x="1144391" y="334774"/>
                  <a:pt x="1145838" y="334774"/>
                </a:cubicBezTo>
                <a:lnTo>
                  <a:pt x="1173098" y="334774"/>
                </a:lnTo>
                <a:cubicBezTo>
                  <a:pt x="1174441" y="334774"/>
                  <a:pt x="1175524" y="333690"/>
                  <a:pt x="1175524" y="332348"/>
                </a:cubicBezTo>
                <a:lnTo>
                  <a:pt x="1175524" y="255819"/>
                </a:lnTo>
                <a:cubicBezTo>
                  <a:pt x="1175524" y="238623"/>
                  <a:pt x="1184697" y="227933"/>
                  <a:pt x="1199493" y="227933"/>
                </a:cubicBezTo>
                <a:cubicBezTo>
                  <a:pt x="1209437" y="227933"/>
                  <a:pt x="1219485" y="235885"/>
                  <a:pt x="1219485" y="253701"/>
                </a:cubicBezTo>
                <a:lnTo>
                  <a:pt x="1219485" y="332193"/>
                </a:lnTo>
                <a:cubicBezTo>
                  <a:pt x="1219485" y="333587"/>
                  <a:pt x="1220620" y="334774"/>
                  <a:pt x="1222067" y="334774"/>
                </a:cubicBezTo>
                <a:lnTo>
                  <a:pt x="1249338" y="334774"/>
                </a:lnTo>
                <a:cubicBezTo>
                  <a:pt x="1250670" y="334774"/>
                  <a:pt x="1251753" y="333690"/>
                  <a:pt x="1251753" y="332348"/>
                </a:cubicBezTo>
                <a:lnTo>
                  <a:pt x="1251753" y="258349"/>
                </a:lnTo>
                <a:lnTo>
                  <a:pt x="1251753" y="255819"/>
                </a:lnTo>
                <a:cubicBezTo>
                  <a:pt x="1251753" y="238623"/>
                  <a:pt x="1260927" y="227933"/>
                  <a:pt x="1275723" y="227933"/>
                </a:cubicBezTo>
                <a:cubicBezTo>
                  <a:pt x="1285667" y="227933"/>
                  <a:pt x="1295725" y="235885"/>
                  <a:pt x="1295725" y="253701"/>
                </a:cubicBezTo>
                <a:lnTo>
                  <a:pt x="1295725" y="332193"/>
                </a:lnTo>
                <a:cubicBezTo>
                  <a:pt x="1295725" y="333587"/>
                  <a:pt x="1296860" y="334774"/>
                  <a:pt x="1298297" y="334774"/>
                </a:cubicBezTo>
                <a:lnTo>
                  <a:pt x="1325567" y="334774"/>
                </a:lnTo>
                <a:cubicBezTo>
                  <a:pt x="1326900" y="334774"/>
                  <a:pt x="1327983" y="333690"/>
                  <a:pt x="1327983" y="332348"/>
                </a:cubicBezTo>
                <a:lnTo>
                  <a:pt x="1327983" y="246110"/>
                </a:lnTo>
                <a:cubicBezTo>
                  <a:pt x="1327983" y="209085"/>
                  <a:pt x="1303347" y="195917"/>
                  <a:pt x="1282220" y="195866"/>
                </a:cubicBezTo>
                <a:close/>
                <a:moveTo>
                  <a:pt x="1379826" y="214558"/>
                </a:moveTo>
                <a:cubicBezTo>
                  <a:pt x="1389208" y="203766"/>
                  <a:pt x="1403015" y="196898"/>
                  <a:pt x="1418425" y="196898"/>
                </a:cubicBezTo>
                <a:lnTo>
                  <a:pt x="1418477" y="196949"/>
                </a:lnTo>
                <a:cubicBezTo>
                  <a:pt x="1446726" y="196949"/>
                  <a:pt x="1469664" y="219928"/>
                  <a:pt x="1469664" y="248227"/>
                </a:cubicBezTo>
                <a:lnTo>
                  <a:pt x="1469664" y="283496"/>
                </a:lnTo>
                <a:cubicBezTo>
                  <a:pt x="1469664" y="311794"/>
                  <a:pt x="1446778" y="334773"/>
                  <a:pt x="1418477" y="334773"/>
                </a:cubicBezTo>
                <a:cubicBezTo>
                  <a:pt x="1403993" y="334773"/>
                  <a:pt x="1391009" y="328783"/>
                  <a:pt x="1381680" y="319127"/>
                </a:cubicBezTo>
                <a:lnTo>
                  <a:pt x="1381680" y="392815"/>
                </a:lnTo>
                <a:cubicBezTo>
                  <a:pt x="1381680" y="393642"/>
                  <a:pt x="1380961" y="394314"/>
                  <a:pt x="1380128" y="394314"/>
                </a:cubicBezTo>
                <a:lnTo>
                  <a:pt x="1351119" y="394314"/>
                </a:lnTo>
                <a:cubicBezTo>
                  <a:pt x="1350286" y="394314"/>
                  <a:pt x="1349620" y="393642"/>
                  <a:pt x="1349620" y="392815"/>
                </a:cubicBezTo>
                <a:lnTo>
                  <a:pt x="1349620" y="201803"/>
                </a:lnTo>
                <a:cubicBezTo>
                  <a:pt x="1349620" y="200978"/>
                  <a:pt x="1350286" y="200306"/>
                  <a:pt x="1351119" y="200306"/>
                </a:cubicBezTo>
                <a:lnTo>
                  <a:pt x="1370132" y="200306"/>
                </a:lnTo>
                <a:cubicBezTo>
                  <a:pt x="1373902" y="200306"/>
                  <a:pt x="1377608" y="203353"/>
                  <a:pt x="1378327" y="207019"/>
                </a:cubicBezTo>
                <a:lnTo>
                  <a:pt x="1379826" y="214558"/>
                </a:lnTo>
                <a:close/>
                <a:moveTo>
                  <a:pt x="1409720" y="303480"/>
                </a:moveTo>
                <a:cubicBezTo>
                  <a:pt x="1425131" y="303480"/>
                  <a:pt x="1437657" y="290932"/>
                  <a:pt x="1437657" y="275492"/>
                </a:cubicBezTo>
                <a:lnTo>
                  <a:pt x="1437657" y="256231"/>
                </a:lnTo>
                <a:cubicBezTo>
                  <a:pt x="1437657" y="240791"/>
                  <a:pt x="1425131" y="228242"/>
                  <a:pt x="1409720" y="228242"/>
                </a:cubicBezTo>
                <a:cubicBezTo>
                  <a:pt x="1394310" y="228242"/>
                  <a:pt x="1381784" y="240791"/>
                  <a:pt x="1381784" y="256231"/>
                </a:cubicBezTo>
                <a:lnTo>
                  <a:pt x="1381784" y="275492"/>
                </a:lnTo>
                <a:cubicBezTo>
                  <a:pt x="1381784" y="290932"/>
                  <a:pt x="1394310" y="303480"/>
                  <a:pt x="1409720" y="303480"/>
                </a:cubicBezTo>
                <a:close/>
                <a:moveTo>
                  <a:pt x="870449" y="327704"/>
                </a:moveTo>
                <a:lnTo>
                  <a:pt x="831586" y="327704"/>
                </a:lnTo>
                <a:cubicBezTo>
                  <a:pt x="827257" y="327704"/>
                  <a:pt x="823752" y="324193"/>
                  <a:pt x="823752" y="319855"/>
                </a:cubicBezTo>
                <a:cubicBezTo>
                  <a:pt x="823752" y="315518"/>
                  <a:pt x="827257" y="312007"/>
                  <a:pt x="831586" y="312007"/>
                </a:cubicBezTo>
                <a:lnTo>
                  <a:pt x="842874" y="312007"/>
                </a:lnTo>
                <a:cubicBezTo>
                  <a:pt x="859058" y="312007"/>
                  <a:pt x="875036" y="305241"/>
                  <a:pt x="886633" y="293519"/>
                </a:cubicBezTo>
                <a:cubicBezTo>
                  <a:pt x="897612" y="282366"/>
                  <a:pt x="903591" y="268009"/>
                  <a:pt x="903436" y="253086"/>
                </a:cubicBezTo>
                <a:cubicBezTo>
                  <a:pt x="903282" y="240848"/>
                  <a:pt x="899365" y="229125"/>
                  <a:pt x="892097" y="219263"/>
                </a:cubicBezTo>
                <a:cubicBezTo>
                  <a:pt x="900756" y="214719"/>
                  <a:pt x="905910" y="206920"/>
                  <a:pt x="910136" y="199175"/>
                </a:cubicBezTo>
                <a:cubicBezTo>
                  <a:pt x="910395" y="198659"/>
                  <a:pt x="910498" y="198091"/>
                  <a:pt x="910291" y="197522"/>
                </a:cubicBezTo>
                <a:cubicBezTo>
                  <a:pt x="910136" y="196954"/>
                  <a:pt x="909776" y="196490"/>
                  <a:pt x="909261" y="196231"/>
                </a:cubicBezTo>
                <a:lnTo>
                  <a:pt x="888024" y="184872"/>
                </a:lnTo>
                <a:cubicBezTo>
                  <a:pt x="886994" y="184355"/>
                  <a:pt x="885706" y="184768"/>
                  <a:pt x="885138" y="185801"/>
                </a:cubicBezTo>
                <a:cubicBezTo>
                  <a:pt x="879881" y="195457"/>
                  <a:pt x="878902" y="195457"/>
                  <a:pt x="869625" y="195457"/>
                </a:cubicBezTo>
                <a:lnTo>
                  <a:pt x="846018" y="195457"/>
                </a:lnTo>
                <a:lnTo>
                  <a:pt x="845245" y="195457"/>
                </a:lnTo>
                <a:cubicBezTo>
                  <a:pt x="813186" y="195457"/>
                  <a:pt x="787054" y="221587"/>
                  <a:pt x="787054" y="253757"/>
                </a:cubicBezTo>
                <a:cubicBezTo>
                  <a:pt x="787054" y="269404"/>
                  <a:pt x="793548" y="284586"/>
                  <a:pt x="804784" y="295533"/>
                </a:cubicBezTo>
                <a:cubicBezTo>
                  <a:pt x="798703" y="302194"/>
                  <a:pt x="795353" y="310818"/>
                  <a:pt x="795353" y="319907"/>
                </a:cubicBezTo>
                <a:cubicBezTo>
                  <a:pt x="795353" y="326362"/>
                  <a:pt x="797105" y="332713"/>
                  <a:pt x="800455" y="338342"/>
                </a:cubicBezTo>
                <a:cubicBezTo>
                  <a:pt x="786951" y="350529"/>
                  <a:pt x="783240" y="369584"/>
                  <a:pt x="791177" y="386005"/>
                </a:cubicBezTo>
                <a:cubicBezTo>
                  <a:pt x="797827" y="399741"/>
                  <a:pt x="812619" y="408623"/>
                  <a:pt x="828906" y="408623"/>
                </a:cubicBezTo>
                <a:lnTo>
                  <a:pt x="872202" y="408623"/>
                </a:lnTo>
                <a:cubicBezTo>
                  <a:pt x="883541" y="408623"/>
                  <a:pt x="894417" y="403769"/>
                  <a:pt x="902096" y="395351"/>
                </a:cubicBezTo>
                <a:cubicBezTo>
                  <a:pt x="909827" y="386779"/>
                  <a:pt x="913487" y="375729"/>
                  <a:pt x="912353" y="364161"/>
                </a:cubicBezTo>
                <a:cubicBezTo>
                  <a:pt x="910342" y="343764"/>
                  <a:pt x="891943" y="327808"/>
                  <a:pt x="870449" y="327808"/>
                </a:cubicBezTo>
                <a:lnTo>
                  <a:pt x="870449" y="327704"/>
                </a:lnTo>
                <a:close/>
                <a:moveTo>
                  <a:pt x="884210" y="368240"/>
                </a:moveTo>
                <a:cubicBezTo>
                  <a:pt x="884210" y="374902"/>
                  <a:pt x="878799" y="380273"/>
                  <a:pt x="872202" y="380273"/>
                </a:cubicBezTo>
                <a:lnTo>
                  <a:pt x="827412" y="380273"/>
                </a:lnTo>
                <a:cubicBezTo>
                  <a:pt x="820762" y="380273"/>
                  <a:pt x="815402" y="374902"/>
                  <a:pt x="815402" y="368240"/>
                </a:cubicBezTo>
                <a:cubicBezTo>
                  <a:pt x="815402" y="361580"/>
                  <a:pt x="820814" y="356209"/>
                  <a:pt x="827412" y="356209"/>
                </a:cubicBezTo>
                <a:lnTo>
                  <a:pt x="872202" y="356209"/>
                </a:lnTo>
                <a:cubicBezTo>
                  <a:pt x="878799" y="356209"/>
                  <a:pt x="884210" y="361631"/>
                  <a:pt x="884210" y="368240"/>
                </a:cubicBezTo>
                <a:close/>
                <a:moveTo>
                  <a:pt x="815402" y="253809"/>
                </a:moveTo>
                <a:cubicBezTo>
                  <a:pt x="815402" y="237337"/>
                  <a:pt x="828803" y="223910"/>
                  <a:pt x="845245" y="223910"/>
                </a:cubicBezTo>
                <a:cubicBezTo>
                  <a:pt x="861687" y="223910"/>
                  <a:pt x="875088" y="237337"/>
                  <a:pt x="875088" y="253809"/>
                </a:cubicBezTo>
                <a:cubicBezTo>
                  <a:pt x="875088" y="270282"/>
                  <a:pt x="861687" y="283708"/>
                  <a:pt x="845245" y="283708"/>
                </a:cubicBezTo>
                <a:cubicBezTo>
                  <a:pt x="828803" y="283708"/>
                  <a:pt x="815402" y="270282"/>
                  <a:pt x="815402" y="253809"/>
                </a:cubicBezTo>
                <a:close/>
                <a:moveTo>
                  <a:pt x="628091" y="163957"/>
                </a:moveTo>
                <a:cubicBezTo>
                  <a:pt x="628091" y="174853"/>
                  <a:pt x="619123" y="183632"/>
                  <a:pt x="608505" y="183632"/>
                </a:cubicBezTo>
                <a:cubicBezTo>
                  <a:pt x="597629" y="183632"/>
                  <a:pt x="588404" y="174853"/>
                  <a:pt x="588404" y="163957"/>
                </a:cubicBezTo>
                <a:cubicBezTo>
                  <a:pt x="588404" y="153062"/>
                  <a:pt x="597888" y="143819"/>
                  <a:pt x="608505" y="143819"/>
                </a:cubicBezTo>
                <a:cubicBezTo>
                  <a:pt x="619123" y="143819"/>
                  <a:pt x="628091" y="153062"/>
                  <a:pt x="628091" y="163957"/>
                </a:cubicBezTo>
                <a:close/>
                <a:moveTo>
                  <a:pt x="609589" y="202940"/>
                </a:moveTo>
                <a:cubicBezTo>
                  <a:pt x="604486" y="202940"/>
                  <a:pt x="599487" y="202217"/>
                  <a:pt x="594745" y="200926"/>
                </a:cubicBezTo>
                <a:cubicBezTo>
                  <a:pt x="593816" y="200667"/>
                  <a:pt x="592889" y="201339"/>
                  <a:pt x="592889" y="202320"/>
                </a:cubicBezTo>
                <a:lnTo>
                  <a:pt x="592889" y="332657"/>
                </a:lnTo>
                <a:cubicBezTo>
                  <a:pt x="592889" y="333483"/>
                  <a:pt x="593559" y="334206"/>
                  <a:pt x="594436" y="334206"/>
                </a:cubicBezTo>
                <a:lnTo>
                  <a:pt x="623505" y="334206"/>
                </a:lnTo>
                <a:cubicBezTo>
                  <a:pt x="624330" y="334206"/>
                  <a:pt x="624999" y="333535"/>
                  <a:pt x="624999" y="332708"/>
                </a:cubicBezTo>
                <a:lnTo>
                  <a:pt x="624999" y="202630"/>
                </a:lnTo>
                <a:cubicBezTo>
                  <a:pt x="624999" y="201649"/>
                  <a:pt x="624072" y="200978"/>
                  <a:pt x="623144" y="201235"/>
                </a:cubicBezTo>
                <a:cubicBezTo>
                  <a:pt x="618814" y="202372"/>
                  <a:pt x="614279" y="202991"/>
                  <a:pt x="609589" y="202991"/>
                </a:cubicBezTo>
                <a:lnTo>
                  <a:pt x="609589" y="202940"/>
                </a:lnTo>
                <a:close/>
                <a:moveTo>
                  <a:pt x="257298" y="200926"/>
                </a:moveTo>
                <a:cubicBezTo>
                  <a:pt x="262040" y="202217"/>
                  <a:pt x="267039" y="202940"/>
                  <a:pt x="272142" y="202940"/>
                </a:cubicBezTo>
                <a:lnTo>
                  <a:pt x="272090" y="202991"/>
                </a:lnTo>
                <a:cubicBezTo>
                  <a:pt x="276781" y="202991"/>
                  <a:pt x="281317" y="202372"/>
                  <a:pt x="285646" y="201235"/>
                </a:cubicBezTo>
                <a:cubicBezTo>
                  <a:pt x="286625" y="200978"/>
                  <a:pt x="287502" y="201649"/>
                  <a:pt x="287502" y="202630"/>
                </a:cubicBezTo>
                <a:lnTo>
                  <a:pt x="287502" y="332708"/>
                </a:lnTo>
                <a:cubicBezTo>
                  <a:pt x="287502" y="333535"/>
                  <a:pt x="286831" y="334206"/>
                  <a:pt x="286006" y="334206"/>
                </a:cubicBezTo>
                <a:lnTo>
                  <a:pt x="256937" y="334206"/>
                </a:lnTo>
                <a:cubicBezTo>
                  <a:pt x="256112" y="334206"/>
                  <a:pt x="255443" y="333483"/>
                  <a:pt x="255443" y="332657"/>
                </a:cubicBezTo>
                <a:lnTo>
                  <a:pt x="255443" y="202320"/>
                </a:lnTo>
                <a:cubicBezTo>
                  <a:pt x="255443" y="201339"/>
                  <a:pt x="256370" y="200667"/>
                  <a:pt x="257298" y="200926"/>
                </a:cubicBezTo>
                <a:close/>
                <a:moveTo>
                  <a:pt x="1586252" y="29234"/>
                </a:moveTo>
                <a:cubicBezTo>
                  <a:pt x="1589605" y="55931"/>
                  <a:pt x="1610680" y="77051"/>
                  <a:pt x="1637336" y="80408"/>
                </a:cubicBezTo>
                <a:cubicBezTo>
                  <a:pt x="1642125" y="91768"/>
                  <a:pt x="1644749" y="104265"/>
                  <a:pt x="1644749" y="117382"/>
                </a:cubicBezTo>
                <a:cubicBezTo>
                  <a:pt x="1644749" y="130498"/>
                  <a:pt x="1642125" y="142994"/>
                  <a:pt x="1637336" y="154355"/>
                </a:cubicBezTo>
                <a:cubicBezTo>
                  <a:pt x="1610680" y="157712"/>
                  <a:pt x="1589605" y="178831"/>
                  <a:pt x="1586252" y="205529"/>
                </a:cubicBezTo>
                <a:cubicBezTo>
                  <a:pt x="1574913" y="210332"/>
                  <a:pt x="1562439" y="212965"/>
                  <a:pt x="1549351" y="212965"/>
                </a:cubicBezTo>
                <a:cubicBezTo>
                  <a:pt x="1536262" y="212965"/>
                  <a:pt x="1523788" y="210332"/>
                  <a:pt x="1512449" y="205529"/>
                </a:cubicBezTo>
                <a:cubicBezTo>
                  <a:pt x="1509096" y="178831"/>
                  <a:pt x="1488011" y="157712"/>
                  <a:pt x="1461366" y="154355"/>
                </a:cubicBezTo>
                <a:cubicBezTo>
                  <a:pt x="1456628" y="142994"/>
                  <a:pt x="1453994" y="130498"/>
                  <a:pt x="1453994" y="117382"/>
                </a:cubicBezTo>
                <a:cubicBezTo>
                  <a:pt x="1453994" y="104265"/>
                  <a:pt x="1456628" y="91768"/>
                  <a:pt x="1461366" y="80408"/>
                </a:cubicBezTo>
                <a:cubicBezTo>
                  <a:pt x="1488011" y="77051"/>
                  <a:pt x="1509096" y="55931"/>
                  <a:pt x="1512449" y="29234"/>
                </a:cubicBezTo>
                <a:cubicBezTo>
                  <a:pt x="1523788" y="24431"/>
                  <a:pt x="1536262" y="21798"/>
                  <a:pt x="1549351" y="21798"/>
                </a:cubicBezTo>
                <a:cubicBezTo>
                  <a:pt x="1562439" y="21798"/>
                  <a:pt x="1574913" y="24431"/>
                  <a:pt x="1586252" y="29234"/>
                </a:cubicBezTo>
                <a:close/>
                <a:moveTo>
                  <a:pt x="1628777" y="90736"/>
                </a:moveTo>
                <a:cubicBezTo>
                  <a:pt x="1615990" y="87741"/>
                  <a:pt x="1604141" y="81183"/>
                  <a:pt x="1594811" y="71836"/>
                </a:cubicBezTo>
                <a:lnTo>
                  <a:pt x="1594863" y="71888"/>
                </a:lnTo>
                <a:cubicBezTo>
                  <a:pt x="1585534" y="62541"/>
                  <a:pt x="1578985" y="50664"/>
                  <a:pt x="1575996" y="37857"/>
                </a:cubicBezTo>
                <a:cubicBezTo>
                  <a:pt x="1569291" y="35585"/>
                  <a:pt x="1562335" y="34191"/>
                  <a:pt x="1555223" y="33726"/>
                </a:cubicBezTo>
                <a:cubicBezTo>
                  <a:pt x="1557077" y="53607"/>
                  <a:pt x="1565948" y="72404"/>
                  <a:pt x="1580119" y="86605"/>
                </a:cubicBezTo>
                <a:cubicBezTo>
                  <a:pt x="1594291" y="100805"/>
                  <a:pt x="1613054" y="109687"/>
                  <a:pt x="1632900" y="111546"/>
                </a:cubicBezTo>
                <a:cubicBezTo>
                  <a:pt x="1632379" y="104420"/>
                  <a:pt x="1631047" y="97449"/>
                  <a:pt x="1628777" y="90736"/>
                </a:cubicBezTo>
                <a:close/>
                <a:moveTo>
                  <a:pt x="1491926" y="117433"/>
                </a:moveTo>
                <a:cubicBezTo>
                  <a:pt x="1504921" y="122339"/>
                  <a:pt x="1516874" y="129981"/>
                  <a:pt x="1526881" y="140000"/>
                </a:cubicBezTo>
                <a:cubicBezTo>
                  <a:pt x="1536877" y="149966"/>
                  <a:pt x="1544509" y="161946"/>
                  <a:pt x="1549403" y="175010"/>
                </a:cubicBezTo>
                <a:cubicBezTo>
                  <a:pt x="1554297" y="161997"/>
                  <a:pt x="1561929" y="150017"/>
                  <a:pt x="1571925" y="140000"/>
                </a:cubicBezTo>
                <a:cubicBezTo>
                  <a:pt x="1581869" y="129981"/>
                  <a:pt x="1593833" y="122339"/>
                  <a:pt x="1606869" y="117433"/>
                </a:cubicBezTo>
                <a:cubicBezTo>
                  <a:pt x="1593885" y="112528"/>
                  <a:pt x="1581921" y="104885"/>
                  <a:pt x="1571925" y="94867"/>
                </a:cubicBezTo>
                <a:cubicBezTo>
                  <a:pt x="1561929" y="84901"/>
                  <a:pt x="1554297" y="72920"/>
                  <a:pt x="1549403" y="59856"/>
                </a:cubicBezTo>
                <a:cubicBezTo>
                  <a:pt x="1544509" y="72869"/>
                  <a:pt x="1536877" y="84849"/>
                  <a:pt x="1526881" y="94867"/>
                </a:cubicBezTo>
                <a:cubicBezTo>
                  <a:pt x="1516926" y="104885"/>
                  <a:pt x="1504973" y="112528"/>
                  <a:pt x="1491926" y="117433"/>
                </a:cubicBezTo>
                <a:close/>
                <a:moveTo>
                  <a:pt x="1522810" y="37857"/>
                </a:moveTo>
                <a:cubicBezTo>
                  <a:pt x="1519811" y="50664"/>
                  <a:pt x="1513272" y="62541"/>
                  <a:pt x="1503942" y="71888"/>
                </a:cubicBezTo>
                <a:lnTo>
                  <a:pt x="1503994" y="71836"/>
                </a:lnTo>
                <a:cubicBezTo>
                  <a:pt x="1494665" y="81183"/>
                  <a:pt x="1482805" y="87741"/>
                  <a:pt x="1470029" y="90736"/>
                </a:cubicBezTo>
                <a:cubicBezTo>
                  <a:pt x="1467759" y="97449"/>
                  <a:pt x="1466364" y="104420"/>
                  <a:pt x="1465906" y="111546"/>
                </a:cubicBezTo>
                <a:cubicBezTo>
                  <a:pt x="1485741" y="109687"/>
                  <a:pt x="1504505" y="100805"/>
                  <a:pt x="1518686" y="86605"/>
                </a:cubicBezTo>
                <a:cubicBezTo>
                  <a:pt x="1532857" y="72404"/>
                  <a:pt x="1541718" y="53607"/>
                  <a:pt x="1543572" y="33726"/>
                </a:cubicBezTo>
                <a:cubicBezTo>
                  <a:pt x="1536460" y="34243"/>
                  <a:pt x="1529505" y="35585"/>
                  <a:pt x="1522810" y="37857"/>
                </a:cubicBezTo>
                <a:close/>
                <a:moveTo>
                  <a:pt x="1470029" y="144027"/>
                </a:moveTo>
                <a:cubicBezTo>
                  <a:pt x="1482805" y="147023"/>
                  <a:pt x="1494665" y="153580"/>
                  <a:pt x="1503994" y="162927"/>
                </a:cubicBezTo>
                <a:lnTo>
                  <a:pt x="1503942" y="162875"/>
                </a:lnTo>
                <a:cubicBezTo>
                  <a:pt x="1513272" y="172222"/>
                  <a:pt x="1519811" y="184099"/>
                  <a:pt x="1522810" y="196905"/>
                </a:cubicBezTo>
                <a:cubicBezTo>
                  <a:pt x="1529505" y="199178"/>
                  <a:pt x="1536460" y="200572"/>
                  <a:pt x="1543572" y="201036"/>
                </a:cubicBezTo>
                <a:cubicBezTo>
                  <a:pt x="1541718" y="181155"/>
                  <a:pt x="1532857" y="162359"/>
                  <a:pt x="1518686" y="148158"/>
                </a:cubicBezTo>
                <a:cubicBezTo>
                  <a:pt x="1504505" y="133957"/>
                  <a:pt x="1485741" y="125075"/>
                  <a:pt x="1465906" y="123217"/>
                </a:cubicBezTo>
                <a:cubicBezTo>
                  <a:pt x="1466416" y="130342"/>
                  <a:pt x="1467759" y="137314"/>
                  <a:pt x="1470029" y="144027"/>
                </a:cubicBezTo>
                <a:close/>
                <a:moveTo>
                  <a:pt x="1575996" y="196905"/>
                </a:moveTo>
                <a:cubicBezTo>
                  <a:pt x="1578985" y="184099"/>
                  <a:pt x="1585534" y="172222"/>
                  <a:pt x="1594863" y="162875"/>
                </a:cubicBezTo>
                <a:lnTo>
                  <a:pt x="1594811" y="162927"/>
                </a:lnTo>
                <a:cubicBezTo>
                  <a:pt x="1604141" y="153580"/>
                  <a:pt x="1615990" y="147023"/>
                  <a:pt x="1628777" y="144027"/>
                </a:cubicBezTo>
                <a:cubicBezTo>
                  <a:pt x="1631047" y="137314"/>
                  <a:pt x="1632432" y="130342"/>
                  <a:pt x="1632900" y="123217"/>
                </a:cubicBezTo>
                <a:cubicBezTo>
                  <a:pt x="1613054" y="125075"/>
                  <a:pt x="1594291" y="133957"/>
                  <a:pt x="1580119" y="148158"/>
                </a:cubicBezTo>
                <a:cubicBezTo>
                  <a:pt x="1565948" y="162359"/>
                  <a:pt x="1557077" y="181155"/>
                  <a:pt x="1555223" y="201036"/>
                </a:cubicBezTo>
                <a:cubicBezTo>
                  <a:pt x="1562335" y="200520"/>
                  <a:pt x="1569291" y="199178"/>
                  <a:pt x="1575996" y="196905"/>
                </a:cubicBezTo>
                <a:close/>
              </a:path>
            </a:pathLst>
          </a:custGeom>
          <a:solidFill>
            <a:srgbClr val="FFFFFF"/>
          </a:solidFill>
          <a:ln w="10412" cap="flat">
            <a:noFill/>
            <a:prstDash val="solid"/>
            <a:miter/>
          </a:ln>
        </p:spPr>
        <p:txBody>
          <a:bodyPr rtlCol="0" anchor="ctr"/>
          <a:lstStyle/>
          <a:p>
            <a:endParaRPr lang="en-GB" b="0" i="0" noProof="0" dirty="0">
              <a:latin typeface="Poppins" pitchFamily="2" charset="77"/>
            </a:endParaRPr>
          </a:p>
        </p:txBody>
      </p:sp>
      <p:sp>
        <p:nvSpPr>
          <p:cNvPr id="10" name="Título 6">
            <a:extLst>
              <a:ext uri="{FF2B5EF4-FFF2-40B4-BE49-F238E27FC236}">
                <a16:creationId xmlns:a16="http://schemas.microsoft.com/office/drawing/2014/main" id="{906D0862-15AE-50C7-5487-4AF99D00F142}"/>
              </a:ext>
            </a:extLst>
          </p:cNvPr>
          <p:cNvSpPr>
            <a:spLocks noGrp="1"/>
          </p:cNvSpPr>
          <p:nvPr>
            <p:ph type="title" hasCustomPrompt="1"/>
          </p:nvPr>
        </p:nvSpPr>
        <p:spPr>
          <a:xfrm>
            <a:off x="2157348" y="2573577"/>
            <a:ext cx="7877305" cy="1710072"/>
          </a:xfrm>
        </p:spPr>
        <p:txBody>
          <a:bodyPr anchor="ctr"/>
          <a:lstStyle>
            <a:lvl1pPr algn="ctr">
              <a:lnSpc>
                <a:spcPts val="6500"/>
              </a:lnSpc>
              <a:defRPr sz="6000" b="1" i="0">
                <a:solidFill>
                  <a:schemeClr val="bg1"/>
                </a:solidFill>
                <a:latin typeface="Poppins SemiBold" pitchFamily="2" charset="77"/>
                <a:cs typeface="Poppins SemiBold" pitchFamily="2" charset="77"/>
              </a:defRPr>
            </a:lvl1pPr>
          </a:lstStyle>
          <a:p>
            <a:r>
              <a:rPr lang="en-US" dirty="0"/>
              <a:t>Thank you slide</a:t>
            </a:r>
            <a:endParaRPr lang="en-GB" noProof="0" dirty="0"/>
          </a:p>
        </p:txBody>
      </p:sp>
    </p:spTree>
    <p:extLst>
      <p:ext uri="{BB962C8B-B14F-4D97-AF65-F5344CB8AC3E}">
        <p14:creationId xmlns:p14="http://schemas.microsoft.com/office/powerpoint/2010/main" val="235392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5" name="Bildobjekt 4" descr="En bild som visar skärmbild, design, typografi&#10;&#10;Automatiskt genererad beskrivning">
            <a:extLst>
              <a:ext uri="{FF2B5EF4-FFF2-40B4-BE49-F238E27FC236}">
                <a16:creationId xmlns:a16="http://schemas.microsoft.com/office/drawing/2014/main" id="{33894041-E3FF-B927-21A2-3AF0DA39412C}"/>
              </a:ext>
            </a:extLst>
          </p:cNvPr>
          <p:cNvPicPr>
            <a:picLocks noChangeAspect="1"/>
          </p:cNvPicPr>
          <p:nvPr userDrawn="1"/>
        </p:nvPicPr>
        <p:blipFill rotWithShape="1">
          <a:blip r:embed="rId2" cstate="screen">
            <a:alphaModFix amt="15000"/>
            <a:extLst>
              <a:ext uri="{28A0092B-C50C-407E-A947-70E740481C1C}">
                <a14:useLocalDpi xmlns:a14="http://schemas.microsoft.com/office/drawing/2010/main"/>
              </a:ext>
            </a:extLst>
          </a:blip>
          <a:srcRect t="21258"/>
          <a:stretch/>
        </p:blipFill>
        <p:spPr>
          <a:xfrm rot="10800000">
            <a:off x="1550432" y="347818"/>
            <a:ext cx="9091136" cy="6510182"/>
          </a:xfrm>
          <a:prstGeom prst="rect">
            <a:avLst/>
          </a:prstGeom>
        </p:spPr>
      </p:pic>
      <p:sp>
        <p:nvSpPr>
          <p:cNvPr id="10" name="Título 6">
            <a:extLst>
              <a:ext uri="{FF2B5EF4-FFF2-40B4-BE49-F238E27FC236}">
                <a16:creationId xmlns:a16="http://schemas.microsoft.com/office/drawing/2014/main" id="{906D0862-15AE-50C7-5487-4AF99D00F142}"/>
              </a:ext>
            </a:extLst>
          </p:cNvPr>
          <p:cNvSpPr>
            <a:spLocks noGrp="1"/>
          </p:cNvSpPr>
          <p:nvPr>
            <p:ph type="title" hasCustomPrompt="1"/>
          </p:nvPr>
        </p:nvSpPr>
        <p:spPr>
          <a:xfrm>
            <a:off x="2157348" y="2573577"/>
            <a:ext cx="7877305" cy="1710072"/>
          </a:xfrm>
        </p:spPr>
        <p:txBody>
          <a:bodyPr anchor="ctr"/>
          <a:lstStyle>
            <a:lvl1pPr algn="ctr">
              <a:lnSpc>
                <a:spcPts val="6500"/>
              </a:lnSpc>
              <a:defRPr sz="6000" b="1" i="0">
                <a:solidFill>
                  <a:schemeClr val="tx1"/>
                </a:solidFill>
                <a:latin typeface="Poppins SemiBold" pitchFamily="2" charset="77"/>
                <a:cs typeface="Poppins SemiBold" pitchFamily="2" charset="77"/>
              </a:defRPr>
            </a:lvl1pPr>
          </a:lstStyle>
          <a:p>
            <a:r>
              <a:rPr lang="en-US" dirty="0"/>
              <a:t>Thank you slide</a:t>
            </a:r>
            <a:endParaRPr lang="en-GB" noProof="0" dirty="0"/>
          </a:p>
        </p:txBody>
      </p:sp>
      <p:pic>
        <p:nvPicPr>
          <p:cNvPr id="8" name="Bildobjekt 7" descr="En bild som visar Teckensnitt, Grafik, grafisk design, design&#10;&#10;Automatiskt genererad beskrivning">
            <a:extLst>
              <a:ext uri="{FF2B5EF4-FFF2-40B4-BE49-F238E27FC236}">
                <a16:creationId xmlns:a16="http://schemas.microsoft.com/office/drawing/2014/main" id="{76BD52BE-196D-25D6-91D6-1F13E5C2B0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770" y="-7511"/>
            <a:ext cx="2109321" cy="911629"/>
          </a:xfrm>
          <a:prstGeom prst="rect">
            <a:avLst/>
          </a:prstGeom>
        </p:spPr>
      </p:pic>
    </p:spTree>
    <p:extLst>
      <p:ext uri="{BB962C8B-B14F-4D97-AF65-F5344CB8AC3E}">
        <p14:creationId xmlns:p14="http://schemas.microsoft.com/office/powerpoint/2010/main" val="50588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End slide 3">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34FE392B-905C-23A0-54EE-E463B44B3A49}"/>
              </a:ext>
            </a:extLst>
          </p:cNvPr>
          <p:cNvSpPr/>
          <p:nvPr userDrawn="1"/>
        </p:nvSpPr>
        <p:spPr>
          <a:xfrm rot="16200000">
            <a:off x="2666999" y="-2667008"/>
            <a:ext cx="6858003" cy="12192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0" i="0" noProof="0" dirty="0">
              <a:latin typeface="Poppins" pitchFamily="2" charset="77"/>
            </a:endParaRPr>
          </a:p>
        </p:txBody>
      </p:sp>
      <p:pic>
        <p:nvPicPr>
          <p:cNvPr id="3" name="Bildobjekt 2" descr="En bild som visar Grafik, symbol, konst, mönster&#10;&#10;Automatiskt genererad beskrivning">
            <a:extLst>
              <a:ext uri="{FF2B5EF4-FFF2-40B4-BE49-F238E27FC236}">
                <a16:creationId xmlns:a16="http://schemas.microsoft.com/office/drawing/2014/main" id="{760E2EFC-577C-EE83-9143-1CA661AAD8A9}"/>
              </a:ext>
            </a:extLst>
          </p:cNvPr>
          <p:cNvPicPr>
            <a:picLocks noChangeAspect="1"/>
          </p:cNvPicPr>
          <p:nvPr userDrawn="1"/>
        </p:nvPicPr>
        <p:blipFill rotWithShape="1">
          <a:blip r:embed="rId2">
            <a:alphaModFix amt="5000"/>
          </a:blip>
          <a:srcRect t="18507" r="43365" b="9197"/>
          <a:stretch/>
        </p:blipFill>
        <p:spPr>
          <a:xfrm>
            <a:off x="6857572" y="0"/>
            <a:ext cx="5334428" cy="6865495"/>
          </a:xfrm>
          <a:prstGeom prst="rect">
            <a:avLst/>
          </a:prstGeom>
        </p:spPr>
      </p:pic>
      <p:sp>
        <p:nvSpPr>
          <p:cNvPr id="10" name="Título 6">
            <a:extLst>
              <a:ext uri="{FF2B5EF4-FFF2-40B4-BE49-F238E27FC236}">
                <a16:creationId xmlns:a16="http://schemas.microsoft.com/office/drawing/2014/main" id="{906D0862-15AE-50C7-5487-4AF99D00F142}"/>
              </a:ext>
            </a:extLst>
          </p:cNvPr>
          <p:cNvSpPr>
            <a:spLocks noGrp="1"/>
          </p:cNvSpPr>
          <p:nvPr>
            <p:ph type="title" hasCustomPrompt="1"/>
          </p:nvPr>
        </p:nvSpPr>
        <p:spPr>
          <a:xfrm>
            <a:off x="2157348" y="2573577"/>
            <a:ext cx="7877305" cy="1710072"/>
          </a:xfrm>
        </p:spPr>
        <p:txBody>
          <a:bodyPr anchor="ctr"/>
          <a:lstStyle>
            <a:lvl1pPr algn="ctr">
              <a:lnSpc>
                <a:spcPts val="6500"/>
              </a:lnSpc>
              <a:defRPr sz="6000" b="1" i="0">
                <a:solidFill>
                  <a:schemeClr val="tx1"/>
                </a:solidFill>
                <a:latin typeface="Poppins SemiBold" pitchFamily="2" charset="77"/>
                <a:cs typeface="Poppins SemiBold" pitchFamily="2" charset="77"/>
              </a:defRPr>
            </a:lvl1pPr>
          </a:lstStyle>
          <a:p>
            <a:r>
              <a:rPr lang="en-US" dirty="0"/>
              <a:t>Thank you slide</a:t>
            </a:r>
            <a:endParaRPr lang="en-GB" noProof="0" dirty="0"/>
          </a:p>
        </p:txBody>
      </p:sp>
      <p:pic>
        <p:nvPicPr>
          <p:cNvPr id="8" name="Bildobjekt 7" descr="En bild som visar Teckensnitt, Grafik, grafisk design, design&#10;&#10;Automatiskt genererad beskrivning">
            <a:extLst>
              <a:ext uri="{FF2B5EF4-FFF2-40B4-BE49-F238E27FC236}">
                <a16:creationId xmlns:a16="http://schemas.microsoft.com/office/drawing/2014/main" id="{76BD52BE-196D-25D6-91D6-1F13E5C2B0D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770" y="-7511"/>
            <a:ext cx="2109321" cy="911629"/>
          </a:xfrm>
          <a:prstGeom prst="rect">
            <a:avLst/>
          </a:prstGeom>
        </p:spPr>
      </p:pic>
    </p:spTree>
    <p:extLst>
      <p:ext uri="{BB962C8B-B14F-4D97-AF65-F5344CB8AC3E}">
        <p14:creationId xmlns:p14="http://schemas.microsoft.com/office/powerpoint/2010/main" val="3997926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svg"/><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svg"/><Relationship Id="rId5" Type="http://schemas.openxmlformats.org/officeDocument/2006/relationships/theme" Target="../theme/theme3.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sv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10" Type="http://schemas.openxmlformats.org/officeDocument/2006/relationships/image" Target="../media/image1.svg"/><Relationship Id="rId4" Type="http://schemas.openxmlformats.org/officeDocument/2006/relationships/slideLayout" Target="../slideLayouts/slideLayout33.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4" Type="http://schemas.openxmlformats.org/officeDocument/2006/relationships/image" Target="../media/image1.sv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image" Target="../media/image1.sv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sv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5.xml"/><Relationship Id="rId7" Type="http://schemas.openxmlformats.org/officeDocument/2006/relationships/image" Target="../media/image1.svg"/><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9.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5" Type="http://schemas.openxmlformats.org/officeDocument/2006/relationships/image" Target="../media/image1.svg"/><Relationship Id="rId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2367200257"/>
      </p:ext>
    </p:extLst>
  </p:cSld>
  <p:clrMap bg1="lt1" tx1="dk1" bg2="lt2" tx2="dk2" accent1="accent1" accent2="accent2" accent3="accent3" accent4="accent4" accent5="accent5" accent6="accent6" hlink="hlink" folHlink="folHlink"/>
  <p:sldLayoutIdLst>
    <p:sldLayoutId id="2147483789" r:id="rId1"/>
    <p:sldLayoutId id="2147483752" r:id="rId2"/>
    <p:sldLayoutId id="2147483788" r:id="rId3"/>
    <p:sldLayoutId id="2147483792" r:id="rId4"/>
    <p:sldLayoutId id="2147483791" r:id="rId5"/>
    <p:sldLayoutId id="2147483794" r:id="rId6"/>
    <p:sldLayoutId id="2147483793" r:id="rId7"/>
    <p:sldLayoutId id="2147483795" r:id="rId8"/>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userDrawn="1">
          <p15:clr>
            <a:srgbClr val="F26B43"/>
          </p15:clr>
        </p15:guide>
        <p15:guide id="4" orient="horz" pos="3816" userDrawn="1">
          <p15:clr>
            <a:srgbClr val="F26B43"/>
          </p15:clr>
        </p15:guide>
        <p15:guide id="5" pos="7333" userDrawn="1">
          <p15:clr>
            <a:srgbClr val="F26B43"/>
          </p15:clr>
        </p15:guide>
        <p15:guide id="6" orient="horz" pos="32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1311289232"/>
      </p:ext>
    </p:extLst>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3834" r:id="rId4"/>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3598169492"/>
      </p:ext>
    </p:extLst>
  </p:cSld>
  <p:clrMap bg1="lt1" tx1="dk1" bg2="lt2" tx2="dk2" accent1="accent1" accent2="accent2" accent3="accent3" accent4="accent4" accent5="accent5" accent6="accent6" hlink="hlink" folHlink="folHlink"/>
  <p:sldLayoutIdLst>
    <p:sldLayoutId id="2147483857" r:id="rId1"/>
    <p:sldLayoutId id="2147483755" r:id="rId2"/>
    <p:sldLayoutId id="2147483756" r:id="rId3"/>
    <p:sldLayoutId id="2147484075" r:id="rId4"/>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4149340410"/>
      </p:ext>
    </p:extLst>
  </p:cSld>
  <p:clrMap bg1="lt1" tx1="dk1" bg2="lt2" tx2="dk2" accent1="accent1" accent2="accent2" accent3="accent3" accent4="accent4" accent5="accent5" accent6="accent6" hlink="hlink" folHlink="folHlink"/>
  <p:sldLayoutIdLst>
    <p:sldLayoutId id="2147483822" r:id="rId1"/>
    <p:sldLayoutId id="2147483762" r:id="rId2"/>
    <p:sldLayoutId id="2147483760" r:id="rId3"/>
    <p:sldLayoutId id="2147484171" r:id="rId4"/>
    <p:sldLayoutId id="2147483669" r:id="rId5"/>
    <p:sldLayoutId id="2147483833" r:id="rId6"/>
    <p:sldLayoutId id="2147483649" r:id="rId7"/>
    <p:sldLayoutId id="2147484073" r:id="rId8"/>
    <p:sldLayoutId id="2147484174" r:id="rId9"/>
    <p:sldLayoutId id="2147484074" r:id="rId10"/>
    <p:sldLayoutId id="2147483839" r:id="rId11"/>
    <p:sldLayoutId id="2147484077" r:id="rId12"/>
    <p:sldLayoutId id="2147484175" r:id="rId13"/>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2433634344"/>
      </p:ext>
    </p:extLst>
  </p:cSld>
  <p:clrMap bg1="lt1" tx1="dk1" bg2="lt2" tx2="dk2" accent1="accent1" accent2="accent2" accent3="accent3" accent4="accent4" accent5="accent5" accent6="accent6" hlink="hlink" folHlink="folHlink"/>
  <p:sldLayoutIdLst>
    <p:sldLayoutId id="2147484049" r:id="rId1"/>
    <p:sldLayoutId id="2147484053" r:id="rId2"/>
    <p:sldLayoutId id="2147484055" r:id="rId3"/>
    <p:sldLayoutId id="2147484066" r:id="rId4"/>
    <p:sldLayoutId id="2147484067" r:id="rId5"/>
    <p:sldLayoutId id="2147484068" r:id="rId6"/>
    <p:sldLayoutId id="2147484070" r:id="rId7"/>
    <p:sldLayoutId id="2147484069" r:id="rId8"/>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2925980601"/>
      </p:ext>
    </p:extLst>
  </p:cSld>
  <p:clrMap bg1="lt1" tx1="dk1" bg2="lt2" tx2="dk2" accent1="accent1" accent2="accent2" accent3="accent3" accent4="accent4" accent5="accent5" accent6="accent6" hlink="hlink" folHlink="folHlink"/>
  <p:sldLayoutIdLst>
    <p:sldLayoutId id="2147483966" r:id="rId1"/>
    <p:sldLayoutId id="2147483968" r:id="rId2"/>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2221709168"/>
      </p:ext>
    </p:extLst>
  </p:cSld>
  <p:clrMap bg1="lt1" tx1="dk1" bg2="lt2" tx2="dk2" accent1="accent1" accent2="accent2" accent3="accent3" accent4="accent4" accent5="accent5" accent6="accent6" hlink="hlink" folHlink="folHlink"/>
  <p:sldLayoutIdLst>
    <p:sldLayoutId id="2147483930" r:id="rId1"/>
    <p:sldLayoutId id="2147483929" r:id="rId2"/>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1115629547"/>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4062" r:id="rId7"/>
    <p:sldLayoutId id="2147484063" r:id="rId8"/>
    <p:sldLayoutId id="2147484172" r:id="rId9"/>
    <p:sldLayoutId id="2147484065" r:id="rId10"/>
    <p:sldLayoutId id="2147484064" r:id="rId11"/>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2377053217"/>
      </p:ext>
    </p:extLst>
  </p:cSld>
  <p:clrMap bg1="lt1" tx1="dk1" bg2="lt2" tx2="dk2" accent1="accent1" accent2="accent2" accent3="accent3" accent4="accent4" accent5="accent5" accent6="accent6" hlink="hlink" folHlink="folHlink"/>
  <p:sldLayoutIdLst>
    <p:sldLayoutId id="2147483896" r:id="rId1"/>
    <p:sldLayoutId id="2147483900" r:id="rId2"/>
    <p:sldLayoutId id="2147483931" r:id="rId3"/>
    <p:sldLayoutId id="2147483932" r:id="rId4"/>
    <p:sldLayoutId id="2147483934" r:id="rId5"/>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F3F59C0-E90C-5D59-DA25-806A27926C40}"/>
              </a:ext>
            </a:extLst>
          </p:cNvPr>
          <p:cNvSpPr>
            <a:spLocks noGrp="1"/>
          </p:cNvSpPr>
          <p:nvPr>
            <p:ph type="title"/>
          </p:nvPr>
        </p:nvSpPr>
        <p:spPr>
          <a:xfrm>
            <a:off x="550864" y="512763"/>
            <a:ext cx="11090274" cy="1065713"/>
          </a:xfrm>
          <a:prstGeom prst="rect">
            <a:avLst/>
          </a:prstGeom>
        </p:spPr>
        <p:txBody>
          <a:bodyPr vert="horz" lIns="0" tIns="0" rIns="0" bIns="0" rtlCol="0" anchor="t">
            <a:noAutofit/>
          </a:bodyPr>
          <a:lstStyle/>
          <a:p>
            <a:r>
              <a:rPr lang="en-GB" noProof="0" dirty="0"/>
              <a:t>Haz </a:t>
            </a:r>
            <a:r>
              <a:rPr lang="en-GB" noProof="0" dirty="0" err="1"/>
              <a:t>clic</a:t>
            </a:r>
            <a:r>
              <a:rPr lang="en-GB" noProof="0" dirty="0"/>
              <a:t> para </a:t>
            </a:r>
            <a:r>
              <a:rPr lang="en-GB" noProof="0" dirty="0" err="1"/>
              <a:t>modificar</a:t>
            </a:r>
            <a:r>
              <a:rPr lang="en-GB" noProof="0" dirty="0"/>
              <a:t> </a:t>
            </a:r>
            <a:r>
              <a:rPr lang="en-GB" noProof="0" dirty="0" err="1"/>
              <a:t>el</a:t>
            </a:r>
            <a:r>
              <a:rPr lang="en-GB" noProof="0" dirty="0"/>
              <a:t> </a:t>
            </a:r>
            <a:r>
              <a:rPr lang="en-GB" noProof="0" dirty="0" err="1"/>
              <a:t>estilo</a:t>
            </a:r>
            <a:r>
              <a:rPr lang="en-GB" noProof="0" dirty="0"/>
              <a:t> de </a:t>
            </a:r>
            <a:r>
              <a:rPr lang="en-GB" noProof="0" dirty="0" err="1"/>
              <a:t>título</a:t>
            </a:r>
            <a:r>
              <a:rPr lang="en-GB" noProof="0" dirty="0"/>
              <a:t> del </a:t>
            </a:r>
            <a:r>
              <a:rPr lang="en-GB" noProof="0" dirty="0" err="1"/>
              <a:t>patrón</a:t>
            </a:r>
            <a:endParaRPr lang="en-GB" noProof="0" dirty="0"/>
          </a:p>
        </p:txBody>
      </p:sp>
      <p:sp>
        <p:nvSpPr>
          <p:cNvPr id="3" name="Marcador de texto 2">
            <a:extLst>
              <a:ext uri="{FF2B5EF4-FFF2-40B4-BE49-F238E27FC236}">
                <a16:creationId xmlns:a16="http://schemas.microsoft.com/office/drawing/2014/main" id="{BFFD8BA2-31B8-0DE5-ADEE-34C40F7A3A3E}"/>
              </a:ext>
            </a:extLst>
          </p:cNvPr>
          <p:cNvSpPr>
            <a:spLocks noGrp="1"/>
          </p:cNvSpPr>
          <p:nvPr>
            <p:ph type="body" idx="1"/>
          </p:nvPr>
        </p:nvSpPr>
        <p:spPr>
          <a:xfrm>
            <a:off x="550864" y="1780674"/>
            <a:ext cx="4046538" cy="4277226"/>
          </a:xfrm>
          <a:prstGeom prst="rect">
            <a:avLst/>
          </a:prstGeom>
        </p:spPr>
        <p:txBody>
          <a:bodyPr vert="horz" lIns="0" tIns="0" rIns="0" bIns="0" rtlCol="0">
            <a:noAutofit/>
          </a:bodyPr>
          <a:lstStyle/>
          <a:p>
            <a:pPr lvl="0"/>
            <a:r>
              <a:rPr lang="en-GB" noProof="0" dirty="0" err="1"/>
              <a:t>Haga</a:t>
            </a:r>
            <a:r>
              <a:rPr lang="en-GB" noProof="0" dirty="0"/>
              <a:t> </a:t>
            </a:r>
            <a:r>
              <a:rPr lang="en-GB" noProof="0" dirty="0" err="1"/>
              <a:t>clic</a:t>
            </a:r>
            <a:r>
              <a:rPr lang="en-GB" noProof="0" dirty="0"/>
              <a:t> para </a:t>
            </a:r>
            <a:r>
              <a:rPr lang="en-GB" noProof="0" dirty="0" err="1"/>
              <a:t>modificar</a:t>
            </a:r>
            <a:r>
              <a:rPr lang="en-GB" noProof="0" dirty="0"/>
              <a:t> </a:t>
            </a:r>
            <a:r>
              <a:rPr lang="en-GB" noProof="0" dirty="0" err="1"/>
              <a:t>los</a:t>
            </a:r>
            <a:r>
              <a:rPr lang="en-GB" noProof="0" dirty="0"/>
              <a:t> </a:t>
            </a:r>
            <a:r>
              <a:rPr lang="en-GB" noProof="0" dirty="0" err="1"/>
              <a:t>estilos</a:t>
            </a:r>
            <a:r>
              <a:rPr lang="en-GB" noProof="0" dirty="0"/>
              <a:t> de </a:t>
            </a:r>
            <a:r>
              <a:rPr lang="en-GB" noProof="0" dirty="0" err="1"/>
              <a:t>texto</a:t>
            </a:r>
            <a:r>
              <a:rPr lang="en-GB" noProof="0" dirty="0"/>
              <a:t> del </a:t>
            </a:r>
            <a:r>
              <a:rPr lang="en-GB" noProof="0" dirty="0" err="1"/>
              <a:t>patrón</a:t>
            </a:r>
            <a:endParaRPr lang="en-GB" noProof="0" dirty="0"/>
          </a:p>
          <a:p>
            <a:pPr lvl="1"/>
            <a:r>
              <a:rPr lang="en-GB" noProof="0" dirty="0"/>
              <a:t>Segundo </a:t>
            </a:r>
            <a:r>
              <a:rPr lang="en-GB" noProof="0" dirty="0" err="1"/>
              <a:t>nivel</a:t>
            </a:r>
            <a:endParaRPr lang="en-GB" noProof="0" dirty="0"/>
          </a:p>
          <a:p>
            <a:pPr lvl="2"/>
            <a:r>
              <a:rPr lang="en-GB" noProof="0" dirty="0"/>
              <a:t>Tercer </a:t>
            </a:r>
            <a:r>
              <a:rPr lang="en-GB" noProof="0" dirty="0" err="1"/>
              <a:t>nivel</a:t>
            </a:r>
            <a:endParaRPr lang="en-GB" noProof="0" dirty="0"/>
          </a:p>
          <a:p>
            <a:pPr lvl="3"/>
            <a:r>
              <a:rPr lang="en-GB" noProof="0" dirty="0"/>
              <a:t>Cuarto </a:t>
            </a:r>
            <a:r>
              <a:rPr lang="en-GB" noProof="0" dirty="0" err="1"/>
              <a:t>nivel</a:t>
            </a:r>
            <a:endParaRPr lang="en-GB" noProof="0" dirty="0"/>
          </a:p>
          <a:p>
            <a:pPr lvl="4"/>
            <a:r>
              <a:rPr lang="en-GB" noProof="0" dirty="0"/>
              <a:t>Quinto </a:t>
            </a:r>
            <a:r>
              <a:rPr lang="en-GB" noProof="0" dirty="0" err="1"/>
              <a:t>nivel</a:t>
            </a:r>
            <a:endParaRPr lang="en-GB" noProof="0" dirty="0"/>
          </a:p>
        </p:txBody>
      </p:sp>
      <p:pic>
        <p:nvPicPr>
          <p:cNvPr id="8" name="Gráfico 7">
            <a:extLst>
              <a:ext uri="{FF2B5EF4-FFF2-40B4-BE49-F238E27FC236}">
                <a16:creationId xmlns:a16="http://schemas.microsoft.com/office/drawing/2014/main" id="{BB764734-3A4D-4FA9-FD87-DE053EAD87A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1585154" y="6260098"/>
            <a:ext cx="390476" cy="390476"/>
          </a:xfrm>
          <a:prstGeom prst="rect">
            <a:avLst/>
          </a:prstGeom>
        </p:spPr>
      </p:pic>
      <p:sp>
        <p:nvSpPr>
          <p:cNvPr id="6" name="TextBox 5">
            <a:extLst>
              <a:ext uri="{FF2B5EF4-FFF2-40B4-BE49-F238E27FC236}">
                <a16:creationId xmlns:a16="http://schemas.microsoft.com/office/drawing/2014/main" id="{2DE246DE-DA3D-E030-7EA5-3564A6487E21}"/>
              </a:ext>
            </a:extLst>
          </p:cNvPr>
          <p:cNvSpPr txBox="1"/>
          <p:nvPr userDrawn="1">
            <p:extLst>
              <p:ext uri="{1162E1C5-73C7-4A58-AE30-91384D911F3F}">
                <p184:classification xmlns:p184="http://schemas.microsoft.com/office/powerpoint/2018/4/main" val="hdr"/>
              </p:ext>
            </p:extLst>
          </p:nvPr>
        </p:nvSpPr>
        <p:spPr>
          <a:xfrm>
            <a:off x="4086987" y="635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
        <p:nvSpPr>
          <p:cNvPr id="7" name="TextBox 6">
            <a:extLst>
              <a:ext uri="{FF2B5EF4-FFF2-40B4-BE49-F238E27FC236}">
                <a16:creationId xmlns:a16="http://schemas.microsoft.com/office/drawing/2014/main" id="{455EB628-37D6-DCBE-1FE4-47B04659AAEC}"/>
              </a:ext>
            </a:extLst>
          </p:cNvPr>
          <p:cNvSpPr txBox="1"/>
          <p:nvPr userDrawn="1">
            <p:extLst>
              <p:ext uri="{1162E1C5-73C7-4A58-AE30-91384D911F3F}">
                <p184:classification xmlns:p184="http://schemas.microsoft.com/office/powerpoint/2018/4/main" val="ftr"/>
              </p:ext>
            </p:extLst>
          </p:nvPr>
        </p:nvSpPr>
        <p:spPr>
          <a:xfrm>
            <a:off x="4086987" y="6642100"/>
            <a:ext cx="404653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INTERNAL - should not be released to the public or unauthorised third parties.</a:t>
            </a:r>
          </a:p>
        </p:txBody>
      </p:sp>
    </p:spTree>
    <p:extLst>
      <p:ext uri="{BB962C8B-B14F-4D97-AF65-F5344CB8AC3E}">
        <p14:creationId xmlns:p14="http://schemas.microsoft.com/office/powerpoint/2010/main" val="1568308488"/>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Lst>
  <p:hf hdr="0" ftr="0" dt="0"/>
  <p:txStyles>
    <p:titleStyle>
      <a:lvl1pPr algn="l" defTabSz="914400" rtl="0" eaLnBrk="1" latinLnBrk="0" hangingPunct="1">
        <a:lnSpc>
          <a:spcPct val="90000"/>
        </a:lnSpc>
        <a:spcBef>
          <a:spcPct val="0"/>
        </a:spcBef>
        <a:buNone/>
        <a:defRPr sz="3200" b="0" i="0" kern="1200">
          <a:solidFill>
            <a:schemeClr val="tx1"/>
          </a:solidFill>
          <a:latin typeface="Poppins" pitchFamily="2" charset="77"/>
          <a:ea typeface="Ebrima" panose="02000000000000000000" pitchFamily="2" charset="0"/>
          <a:cs typeface="Poppins" pitchFamily="2" charset="77"/>
        </a:defRPr>
      </a:lvl1pPr>
    </p:titleStyle>
    <p:bodyStyle>
      <a:lvl1pPr marL="0" indent="0" algn="l" defTabSz="914400" rtl="0" eaLnBrk="1" latinLnBrk="0" hangingPunct="1">
        <a:lnSpc>
          <a:spcPct val="140000"/>
        </a:lnSpc>
        <a:spcBef>
          <a:spcPts val="1000"/>
        </a:spcBef>
        <a:buFont typeface="Arial" panose="020B0604020202020204" pitchFamily="34" charset="0"/>
        <a:buNone/>
        <a:defRPr sz="1200" b="0" i="0" kern="1200">
          <a:solidFill>
            <a:schemeClr val="tx1"/>
          </a:solidFill>
          <a:latin typeface="Inter" panose="020B0502030000000004" pitchFamily="34" charset="0"/>
          <a:ea typeface="Inter" panose="020B0502030000000004" pitchFamily="34" charset="0"/>
          <a:cs typeface="Poppins" pitchFamily="2" charset="77"/>
        </a:defRPr>
      </a:lvl1pPr>
      <a:lvl2pPr marL="457200" indent="0" algn="l" defTabSz="914400" rtl="0" eaLnBrk="1" latinLnBrk="0" hangingPunct="1">
        <a:lnSpc>
          <a:spcPct val="140000"/>
        </a:lnSpc>
        <a:spcBef>
          <a:spcPts val="500"/>
        </a:spcBef>
        <a:buFont typeface="Arial" panose="020B0604020202020204" pitchFamily="34" charset="0"/>
        <a:buNone/>
        <a:defRPr sz="1050" b="0" i="0" kern="1200">
          <a:solidFill>
            <a:schemeClr val="tx1"/>
          </a:solidFill>
          <a:latin typeface="Inter" panose="020B0502030000000004" pitchFamily="34" charset="0"/>
          <a:ea typeface="Inter" panose="020B0502030000000004" pitchFamily="34" charset="0"/>
          <a:cs typeface="Poppins" pitchFamily="2" charset="77"/>
        </a:defRPr>
      </a:lvl2pPr>
      <a:lvl3pPr marL="9144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3pPr>
      <a:lvl4pPr marL="13716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4pPr>
      <a:lvl5pPr marL="1828800" indent="0" algn="l" defTabSz="914400" rtl="0" eaLnBrk="1" latinLnBrk="0" hangingPunct="1">
        <a:lnSpc>
          <a:spcPct val="140000"/>
        </a:lnSpc>
        <a:spcBef>
          <a:spcPts val="500"/>
        </a:spcBef>
        <a:buFont typeface="Arial" panose="020B0604020202020204" pitchFamily="34" charset="0"/>
        <a:buNone/>
        <a:defRPr sz="900" b="0" i="0" kern="1200">
          <a:solidFill>
            <a:schemeClr val="tx1"/>
          </a:solidFill>
          <a:latin typeface="Inter" panose="020B0502030000000004" pitchFamily="34" charset="0"/>
          <a:ea typeface="Inter" panose="020B0502030000000004" pitchFamily="34" charset="0"/>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347">
          <p15:clr>
            <a:srgbClr val="F26B43"/>
          </p15:clr>
        </p15:guide>
        <p15:guide id="4" orient="horz" pos="3816">
          <p15:clr>
            <a:srgbClr val="F26B43"/>
          </p15:clr>
        </p15:guide>
        <p15:guide id="5" pos="7333">
          <p15:clr>
            <a:srgbClr val="F26B43"/>
          </p15:clr>
        </p15:guide>
        <p15:guide id="6" orient="horz" pos="32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7.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2.jpg"/><Relationship Id="rId1" Type="http://schemas.openxmlformats.org/officeDocument/2006/relationships/slideLayout" Target="../slideLayouts/slideLayout27.xml"/><Relationship Id="rId5" Type="http://schemas.openxmlformats.org/officeDocument/2006/relationships/chart" Target="../charts/chart6.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chart" Target="../charts/chart7.xml"/><Relationship Id="rId1" Type="http://schemas.openxmlformats.org/officeDocument/2006/relationships/slideLayout" Target="../slideLayouts/slideLayout27.xml"/><Relationship Id="rId5" Type="http://schemas.openxmlformats.org/officeDocument/2006/relationships/image" Target="../media/image25.jp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7.xml"/><Relationship Id="rId5" Type="http://schemas.openxmlformats.org/officeDocument/2006/relationships/image" Target="../media/image31.jpg"/><Relationship Id="rId4" Type="http://schemas.openxmlformats.org/officeDocument/2006/relationships/image" Target="../media/image30.jpg"/></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7.xml"/><Relationship Id="rId5" Type="http://schemas.openxmlformats.org/officeDocument/2006/relationships/image" Target="../media/image35.jpg"/><Relationship Id="rId4" Type="http://schemas.openxmlformats.org/officeDocument/2006/relationships/image" Target="../media/image3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7.xml"/><Relationship Id="rId4" Type="http://schemas.openxmlformats.org/officeDocument/2006/relationships/chart" Target="../charts/char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7.xml"/><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7.xml"/><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CPR: Creatives on LinkedIn and Meta</a:t>
            </a:r>
          </a:p>
        </p:txBody>
      </p:sp>
      <p:sp>
        <p:nvSpPr>
          <p:cNvPr id="3" name="Text Placeholder 2"/>
          <p:cNvSpPr>
            <a:spLocks noGrp="1"/>
          </p:cNvSpPr>
          <p:nvPr>
            <p:ph type="body" sz="quarter" idx="12"/>
          </p:nvPr>
        </p:nvSpPr>
        <p:spPr/>
        <p:txBody>
          <a:bodyPr/>
          <a:lstStyle/>
          <a:p>
            <a:r>
              <a:t>Campaign Performance Review · 17 Sep – 4 Oct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short version</a:t>
            </a:r>
          </a:p>
        </p:txBody>
      </p:sp>
      <p:sp>
        <p:nvSpPr>
          <p:cNvPr id="4" name="Text Placeholder 3"/>
          <p:cNvSpPr>
            <a:spLocks noGrp="1"/>
          </p:cNvSpPr>
          <p:nvPr>
            <p:ph type="body" sz="quarter" idx="13"/>
          </p:nvPr>
        </p:nvSpPr>
        <p:spPr/>
        <p:txBody>
          <a:bodyPr/>
          <a:lstStyle/>
          <a:p>
            <a:r>
              <a:t>Eighteen days since the last CPR — what the creatives did on LinkedIn and Meta</a:t>
            </a:r>
          </a:p>
        </p:txBody>
      </p:sp>
      <p:sp>
        <p:nvSpPr>
          <p:cNvPr id="5" name="TextBox 4"/>
          <p:cNvSpPr txBox="1"/>
          <p:nvPr/>
        </p:nvSpPr>
        <p:spPr>
          <a:xfrm>
            <a:off x="1225296" y="2331720"/>
            <a:ext cx="9747504" cy="3214726"/>
          </a:xfrm>
          <a:prstGeom prst="rect">
            <a:avLst/>
          </a:prstGeom>
          <a:noFill/>
        </p:spPr>
        <p:txBody>
          <a:bodyPr wrap="square" lIns="36576" tIns="18288" rIns="36576" bIns="18288" anchor="t">
            <a:spAutoFit/>
          </a:bodyPr>
          <a:lstStyle/>
          <a:p>
            <a:pPr algn="l">
              <a:spcAft>
                <a:spcPts val="900"/>
              </a:spcAft>
            </a:pPr>
            <a:r>
              <a:rPr sz="1300" b="1" dirty="0">
                <a:solidFill>
                  <a:srgbClr val="18181B"/>
                </a:solidFill>
                <a:latin typeface="Inter"/>
              </a:rPr>
              <a:t>One creative still carries lead gen  </a:t>
            </a:r>
            <a:r>
              <a:rPr sz="1300" b="0" dirty="0">
                <a:solidFill>
                  <a:srgbClr val="18181B"/>
                </a:solidFill>
                <a:latin typeface="Inter"/>
              </a:rPr>
              <a:t>17 sign-ups in the period; 16 of them from the square “7 things” report GIF in ROW, at 268 SEK each.</a:t>
            </a:r>
          </a:p>
          <a:p>
            <a:pPr algn="l">
              <a:spcAft>
                <a:spcPts val="900"/>
              </a:spcAft>
            </a:pPr>
            <a:r>
              <a:rPr sz="1300" b="1" dirty="0">
                <a:solidFill>
                  <a:srgbClr val="18181B"/>
                </a:solidFill>
                <a:latin typeface="Inter"/>
              </a:rPr>
              <a:t>Lead gen got cheaper by stopping, not by scaling  </a:t>
            </a:r>
            <a:r>
              <a:rPr sz="1300" b="0" dirty="0">
                <a:solidFill>
                  <a:srgbClr val="18181B"/>
                </a:solidFill>
                <a:latin typeface="Inter"/>
              </a:rPr>
              <a:t>Cost per sign-up across lead-gen campaigns fell from 743 to 528 SEK because the SE/NO report campaigns and the document ads were paused. The winner's budget was not increased.</a:t>
            </a:r>
          </a:p>
          <a:p>
            <a:pPr algn="l">
              <a:spcAft>
                <a:spcPts val="900"/>
              </a:spcAft>
            </a:pPr>
            <a:r>
              <a:rPr sz="1300" b="1" dirty="0">
                <a:solidFill>
                  <a:srgbClr val="18181B"/>
                </a:solidFill>
                <a:latin typeface="Inter"/>
              </a:rPr>
              <a:t>Early fatigue on the winner  </a:t>
            </a:r>
            <a:r>
              <a:rPr sz="1300" b="0" dirty="0">
                <a:solidFill>
                  <a:srgbClr val="18181B"/>
                </a:solidFill>
                <a:latin typeface="Inter"/>
              </a:rPr>
              <a:t>Cost per sign-up has climbed from 125 SEK (week of 3 Sep) to about 300 SEK; CTR from 0.77% to 0.41%. It still delivers 5–6 sign-ups a week, but it needs a successor.</a:t>
            </a:r>
          </a:p>
          <a:p>
            <a:pPr algn="l">
              <a:spcAft>
                <a:spcPts val="900"/>
              </a:spcAft>
            </a:pPr>
            <a:r>
              <a:rPr sz="1300" b="1" dirty="0">
                <a:solidFill>
                  <a:srgbClr val="18181B"/>
                </a:solidFill>
                <a:latin typeface="Inter"/>
              </a:rPr>
              <a:t>The new BOFU GIFs earn the click, not yet the demo  </a:t>
            </a:r>
            <a:r>
              <a:rPr sz="1300" b="0" dirty="0">
                <a:solidFill>
                  <a:srgbClr val="18181B"/>
                </a:solidFill>
                <a:latin typeface="Inter"/>
              </a:rPr>
              <a:t>Six G2-quote GIFs in SE, NO and DK/FI: CTR 0.43–0.85% (account 0.24%) but 222 SEK per click because the audiences are small. No demo in HubSpot traces back to them yet — 31 clicks is too few to tell.</a:t>
            </a:r>
          </a:p>
          <a:p>
            <a:pPr algn="l">
              <a:spcAft>
                <a:spcPts val="900"/>
              </a:spcAft>
            </a:pPr>
            <a:r>
              <a:rPr sz="1300" b="1" dirty="0">
                <a:solidFill>
                  <a:srgbClr val="18181B"/>
                </a:solidFill>
                <a:latin typeface="Inter"/>
              </a:rPr>
              <a:t>Traffic: the video and the document still win  </a:t>
            </a:r>
            <a:r>
              <a:rPr sz="1300" b="0" dirty="0">
                <a:solidFill>
                  <a:srgbClr val="18181B"/>
                </a:solidFill>
                <a:latin typeface="Inter"/>
              </a:rPr>
              <a:t>The “Next gen listening” video bought 105 clicks at 35 SEK; the “about action” document ad has the cheapest reach (CPM 119). Two creatives flagged in September are still running.</a:t>
            </a:r>
          </a:p>
          <a:p>
            <a:pPr algn="l">
              <a:spcAft>
                <a:spcPts val="900"/>
              </a:spcAft>
            </a:pPr>
            <a:r>
              <a:rPr sz="1300" b="1" dirty="0">
                <a:solidFill>
                  <a:srgbClr val="18181B"/>
                </a:solidFill>
                <a:latin typeface="Inter"/>
              </a:rPr>
              <a:t>Meta: the same report, a quarter of the price  </a:t>
            </a:r>
            <a:r>
              <a:rPr sz="1300" b="0" dirty="0">
                <a:solidFill>
                  <a:srgbClr val="18181B"/>
                </a:solidFill>
                <a:latin typeface="Inter"/>
              </a:rPr>
              <a:t>The NO “Guide HIPO” lead ads launched 25 Sep took 33 sign-ups at 75 SEK each; LinkedIn pays 268 SEK for the same promise.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Agenda</a:t>
            </a:r>
          </a:p>
        </p:txBody>
      </p:sp>
      <p:sp>
        <p:nvSpPr>
          <p:cNvPr id="4" name="Text Placeholder 3"/>
          <p:cNvSpPr>
            <a:spLocks noGrp="1"/>
          </p:cNvSpPr>
          <p:nvPr>
            <p:ph type="body" sz="quarter" idx="13"/>
          </p:nvPr>
        </p:nvSpPr>
        <p:spPr/>
        <p:txBody>
          <a:bodyPr/>
          <a:lstStyle/>
          <a:p>
            <a:r>
              <a:t>What this review covers</a:t>
            </a:r>
          </a:p>
        </p:txBody>
      </p:sp>
      <p:sp>
        <p:nvSpPr>
          <p:cNvPr id="5" name="Rounded Rectangle 4"/>
          <p:cNvSpPr/>
          <p:nvPr/>
        </p:nvSpPr>
        <p:spPr>
          <a:xfrm>
            <a:off x="1225296" y="2331720"/>
            <a:ext cx="9747504" cy="80467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417320" y="2487168"/>
            <a:ext cx="731520" cy="502920"/>
          </a:xfrm>
          <a:prstGeom prst="rect">
            <a:avLst/>
          </a:prstGeom>
          <a:noFill/>
        </p:spPr>
        <p:txBody>
          <a:bodyPr wrap="square" lIns="36576" tIns="18288" rIns="36576" bIns="18288" anchor="t">
            <a:spAutoFit/>
          </a:bodyPr>
          <a:lstStyle/>
          <a:p>
            <a:pPr algn="l"/>
            <a:r>
              <a:rPr sz="2400" b="1">
                <a:solidFill>
                  <a:srgbClr val="7F2696"/>
                </a:solidFill>
                <a:latin typeface="Poppins"/>
              </a:rPr>
              <a:t>01</a:t>
            </a:r>
          </a:p>
        </p:txBody>
      </p:sp>
      <p:sp>
        <p:nvSpPr>
          <p:cNvPr id="7" name="TextBox 6"/>
          <p:cNvSpPr txBox="1"/>
          <p:nvPr/>
        </p:nvSpPr>
        <p:spPr>
          <a:xfrm>
            <a:off x="2240280" y="2459736"/>
            <a:ext cx="8503920" cy="320040"/>
          </a:xfrm>
          <a:prstGeom prst="rect">
            <a:avLst/>
          </a:prstGeom>
          <a:noFill/>
        </p:spPr>
        <p:txBody>
          <a:bodyPr wrap="square" lIns="36576" tIns="18288" rIns="36576" bIns="18288" anchor="t">
            <a:spAutoFit/>
          </a:bodyPr>
          <a:lstStyle/>
          <a:p>
            <a:pPr algn="l"/>
            <a:r>
              <a:rPr sz="1400" b="1">
                <a:solidFill>
                  <a:srgbClr val="18181B"/>
                </a:solidFill>
                <a:latin typeface="Poppins"/>
              </a:rPr>
              <a:t>LinkedIn: account since the last CPR</a:t>
            </a:r>
          </a:p>
        </p:txBody>
      </p:sp>
      <p:sp>
        <p:nvSpPr>
          <p:cNvPr id="8" name="TextBox 7"/>
          <p:cNvSpPr txBox="1"/>
          <p:nvPr/>
        </p:nvSpPr>
        <p:spPr>
          <a:xfrm>
            <a:off x="2240280" y="2788920"/>
            <a:ext cx="8503920" cy="274320"/>
          </a:xfrm>
          <a:prstGeom prst="rect">
            <a:avLst/>
          </a:prstGeom>
          <a:noFill/>
        </p:spPr>
        <p:txBody>
          <a:bodyPr wrap="square" lIns="36576" tIns="18288" rIns="36576" bIns="18288" anchor="t">
            <a:spAutoFit/>
          </a:bodyPr>
          <a:lstStyle/>
          <a:p>
            <a:pPr algn="l"/>
            <a:r>
              <a:rPr sz="1050" b="0">
                <a:solidFill>
                  <a:srgbClr val="6B6B73"/>
                </a:solidFill>
                <a:latin typeface="Inter"/>
              </a:rPr>
              <a:t>Spend, sign-ups and clicks week by week, and what happened to September's actions</a:t>
            </a:r>
          </a:p>
        </p:txBody>
      </p:sp>
      <p:sp>
        <p:nvSpPr>
          <p:cNvPr id="9" name="Rounded Rectangle 8"/>
          <p:cNvSpPr/>
          <p:nvPr/>
        </p:nvSpPr>
        <p:spPr>
          <a:xfrm>
            <a:off x="1225296" y="3264408"/>
            <a:ext cx="9747504" cy="80467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1417320" y="3419856"/>
            <a:ext cx="731520" cy="502920"/>
          </a:xfrm>
          <a:prstGeom prst="rect">
            <a:avLst/>
          </a:prstGeom>
          <a:noFill/>
        </p:spPr>
        <p:txBody>
          <a:bodyPr wrap="square" lIns="36576" tIns="18288" rIns="36576" bIns="18288" anchor="t">
            <a:spAutoFit/>
          </a:bodyPr>
          <a:lstStyle/>
          <a:p>
            <a:pPr algn="l"/>
            <a:r>
              <a:rPr sz="2400" b="1">
                <a:solidFill>
                  <a:srgbClr val="7F2696"/>
                </a:solidFill>
                <a:latin typeface="Poppins"/>
              </a:rPr>
              <a:t>02</a:t>
            </a:r>
          </a:p>
        </p:txBody>
      </p:sp>
      <p:sp>
        <p:nvSpPr>
          <p:cNvPr id="11" name="TextBox 10"/>
          <p:cNvSpPr txBox="1"/>
          <p:nvPr/>
        </p:nvSpPr>
        <p:spPr>
          <a:xfrm>
            <a:off x="2240280" y="3392424"/>
            <a:ext cx="8503920" cy="320040"/>
          </a:xfrm>
          <a:prstGeom prst="rect">
            <a:avLst/>
          </a:prstGeom>
          <a:noFill/>
        </p:spPr>
        <p:txBody>
          <a:bodyPr wrap="square" lIns="36576" tIns="18288" rIns="36576" bIns="18288" anchor="t">
            <a:spAutoFit/>
          </a:bodyPr>
          <a:lstStyle/>
          <a:p>
            <a:pPr algn="l"/>
            <a:r>
              <a:rPr sz="1400" b="1">
                <a:solidFill>
                  <a:srgbClr val="18181B"/>
                </a:solidFill>
                <a:latin typeface="Poppins"/>
              </a:rPr>
              <a:t>LinkedIn: the creatives</a:t>
            </a:r>
          </a:p>
        </p:txBody>
      </p:sp>
      <p:sp>
        <p:nvSpPr>
          <p:cNvPr id="12" name="TextBox 11"/>
          <p:cNvSpPr txBox="1"/>
          <p:nvPr/>
        </p:nvSpPr>
        <p:spPr>
          <a:xfrm>
            <a:off x="2240280" y="3721608"/>
            <a:ext cx="8503920" cy="274320"/>
          </a:xfrm>
          <a:prstGeom prst="rect">
            <a:avLst/>
          </a:prstGeom>
          <a:noFill/>
        </p:spPr>
        <p:txBody>
          <a:bodyPr wrap="square" lIns="36576" tIns="18288" rIns="36576" bIns="18288" anchor="t">
            <a:spAutoFit/>
          </a:bodyPr>
          <a:lstStyle/>
          <a:p>
            <a:pPr algn="l"/>
            <a:r>
              <a:rPr sz="1050" b="0">
                <a:solidFill>
                  <a:srgbClr val="6B6B73"/>
                </a:solidFill>
                <a:latin typeface="Inter"/>
              </a:rPr>
              <a:t>The sign-up winner and its fatigue, the starved variants, the new BOFU GIFs, traffic creatives, format scorecard</a:t>
            </a:r>
          </a:p>
        </p:txBody>
      </p:sp>
      <p:sp>
        <p:nvSpPr>
          <p:cNvPr id="13" name="Rounded Rectangle 12"/>
          <p:cNvSpPr/>
          <p:nvPr/>
        </p:nvSpPr>
        <p:spPr>
          <a:xfrm>
            <a:off x="1225296" y="4197096"/>
            <a:ext cx="9747504" cy="80467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17320" y="4352544"/>
            <a:ext cx="731520" cy="502920"/>
          </a:xfrm>
          <a:prstGeom prst="rect">
            <a:avLst/>
          </a:prstGeom>
          <a:noFill/>
        </p:spPr>
        <p:txBody>
          <a:bodyPr wrap="square" lIns="36576" tIns="18288" rIns="36576" bIns="18288" anchor="t">
            <a:spAutoFit/>
          </a:bodyPr>
          <a:lstStyle/>
          <a:p>
            <a:pPr algn="l"/>
            <a:r>
              <a:rPr sz="2400" b="1">
                <a:solidFill>
                  <a:srgbClr val="7F2696"/>
                </a:solidFill>
                <a:latin typeface="Poppins"/>
              </a:rPr>
              <a:t>03</a:t>
            </a:r>
          </a:p>
        </p:txBody>
      </p:sp>
      <p:sp>
        <p:nvSpPr>
          <p:cNvPr id="15" name="TextBox 14"/>
          <p:cNvSpPr txBox="1"/>
          <p:nvPr/>
        </p:nvSpPr>
        <p:spPr>
          <a:xfrm>
            <a:off x="2240280" y="4325112"/>
            <a:ext cx="8503920" cy="320040"/>
          </a:xfrm>
          <a:prstGeom prst="rect">
            <a:avLst/>
          </a:prstGeom>
          <a:noFill/>
        </p:spPr>
        <p:txBody>
          <a:bodyPr wrap="square" lIns="36576" tIns="18288" rIns="36576" bIns="18288" anchor="t">
            <a:spAutoFit/>
          </a:bodyPr>
          <a:lstStyle/>
          <a:p>
            <a:pPr algn="l"/>
            <a:r>
              <a:rPr sz="1400" b="1">
                <a:solidFill>
                  <a:srgbClr val="18181B"/>
                </a:solidFill>
                <a:latin typeface="Poppins"/>
              </a:rPr>
              <a:t>Meta: the creatives</a:t>
            </a:r>
          </a:p>
        </p:txBody>
      </p:sp>
      <p:sp>
        <p:nvSpPr>
          <p:cNvPr id="16" name="TextBox 15"/>
          <p:cNvSpPr txBox="1"/>
          <p:nvPr/>
        </p:nvSpPr>
        <p:spPr>
          <a:xfrm>
            <a:off x="2240280" y="4654296"/>
            <a:ext cx="8503920" cy="274320"/>
          </a:xfrm>
          <a:prstGeom prst="rect">
            <a:avLst/>
          </a:prstGeom>
          <a:noFill/>
        </p:spPr>
        <p:txBody>
          <a:bodyPr wrap="square" lIns="36576" tIns="18288" rIns="36576" bIns="18288" anchor="t">
            <a:spAutoFit/>
          </a:bodyPr>
          <a:lstStyle/>
          <a:p>
            <a:pPr algn="l"/>
            <a:r>
              <a:rPr sz="1050" b="0">
                <a:solidFill>
                  <a:srgbClr val="6B6B73"/>
                </a:solidFill>
                <a:latin typeface="Inter"/>
              </a:rPr>
              <a:t>First lead ads on Meta, the reach videos, and cost per sign-up against LinkedIn</a:t>
            </a:r>
          </a:p>
        </p:txBody>
      </p:sp>
      <p:sp>
        <p:nvSpPr>
          <p:cNvPr id="17" name="Rounded Rectangle 16"/>
          <p:cNvSpPr/>
          <p:nvPr/>
        </p:nvSpPr>
        <p:spPr>
          <a:xfrm>
            <a:off x="1225296" y="5129783"/>
            <a:ext cx="9747504" cy="804672"/>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417320" y="5285231"/>
            <a:ext cx="731520" cy="502920"/>
          </a:xfrm>
          <a:prstGeom prst="rect">
            <a:avLst/>
          </a:prstGeom>
          <a:noFill/>
        </p:spPr>
        <p:txBody>
          <a:bodyPr wrap="square" lIns="36576" tIns="18288" rIns="36576" bIns="18288" anchor="t">
            <a:spAutoFit/>
          </a:bodyPr>
          <a:lstStyle/>
          <a:p>
            <a:pPr algn="l"/>
            <a:r>
              <a:rPr sz="2400" b="1">
                <a:solidFill>
                  <a:srgbClr val="7F2696"/>
                </a:solidFill>
                <a:latin typeface="Poppins"/>
              </a:rPr>
              <a:t>04</a:t>
            </a:r>
          </a:p>
        </p:txBody>
      </p:sp>
      <p:sp>
        <p:nvSpPr>
          <p:cNvPr id="19" name="TextBox 18"/>
          <p:cNvSpPr txBox="1"/>
          <p:nvPr/>
        </p:nvSpPr>
        <p:spPr>
          <a:xfrm>
            <a:off x="2240280" y="5257799"/>
            <a:ext cx="8503920" cy="320040"/>
          </a:xfrm>
          <a:prstGeom prst="rect">
            <a:avLst/>
          </a:prstGeom>
          <a:noFill/>
        </p:spPr>
        <p:txBody>
          <a:bodyPr wrap="square" lIns="36576" tIns="18288" rIns="36576" bIns="18288" anchor="t">
            <a:spAutoFit/>
          </a:bodyPr>
          <a:lstStyle/>
          <a:p>
            <a:pPr algn="l"/>
            <a:r>
              <a:rPr sz="1400" b="1">
                <a:solidFill>
                  <a:srgbClr val="18181B"/>
                </a:solidFill>
                <a:latin typeface="Poppins"/>
              </a:rPr>
              <a:t>What we do next</a:t>
            </a:r>
          </a:p>
        </p:txBody>
      </p:sp>
      <p:sp>
        <p:nvSpPr>
          <p:cNvPr id="20" name="TextBox 19"/>
          <p:cNvSpPr txBox="1"/>
          <p:nvPr/>
        </p:nvSpPr>
        <p:spPr>
          <a:xfrm>
            <a:off x="2240280" y="5586983"/>
            <a:ext cx="8503920" cy="274320"/>
          </a:xfrm>
          <a:prstGeom prst="rect">
            <a:avLst/>
          </a:prstGeom>
          <a:noFill/>
        </p:spPr>
        <p:txBody>
          <a:bodyPr wrap="square" lIns="36576" tIns="18288" rIns="36576" bIns="18288" anchor="t">
            <a:spAutoFit/>
          </a:bodyPr>
          <a:lstStyle/>
          <a:p>
            <a:pPr algn="l"/>
            <a:r>
              <a:rPr sz="1050" b="0">
                <a:solidFill>
                  <a:srgbClr val="6B6B73"/>
                </a:solidFill>
                <a:latin typeface="Inter"/>
              </a:rPr>
              <a:t>Seven actions for the coming four weeks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LinkedIn since the last CPR</a:t>
            </a:r>
          </a:p>
        </p:txBody>
      </p:sp>
      <p:sp>
        <p:nvSpPr>
          <p:cNvPr id="4" name="Text Placeholder 3"/>
          <p:cNvSpPr>
            <a:spLocks noGrp="1"/>
          </p:cNvSpPr>
          <p:nvPr>
            <p:ph type="body" sz="quarter" idx="13"/>
          </p:nvPr>
        </p:nvSpPr>
        <p:spPr/>
        <p:txBody>
          <a:bodyPr/>
          <a:lstStyle/>
          <a:p>
            <a:r>
              <a:t>17 Sep – 4 Oct 2026: less spend, fewer impressions, almost the same number of sign-ups — at a lower cost per sign-up</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via CENTCOM · 17 Sep – 4 Oct 2026 vs 30 Aug – 16 Sep (equal 18-day windows) · SEK</a:t>
            </a:r>
          </a:p>
        </p:txBody>
      </p:sp>
      <p:sp>
        <p:nvSpPr>
          <p:cNvPr id="6" name="Rounded Rectangle 5"/>
          <p:cNvSpPr/>
          <p:nvPr/>
        </p:nvSpPr>
        <p:spPr>
          <a:xfrm>
            <a:off x="1225296" y="2240280"/>
            <a:ext cx="2304288" cy="10972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362456"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Spend</a:t>
            </a:r>
          </a:p>
        </p:txBody>
      </p:sp>
      <p:sp>
        <p:nvSpPr>
          <p:cNvPr id="8" name="TextBox 7"/>
          <p:cNvSpPr txBox="1"/>
          <p:nvPr/>
        </p:nvSpPr>
        <p:spPr>
          <a:xfrm>
            <a:off x="1362456"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35 153 SEK</a:t>
            </a:r>
          </a:p>
        </p:txBody>
      </p:sp>
      <p:sp>
        <p:nvSpPr>
          <p:cNvPr id="9" name="TextBox 8"/>
          <p:cNvSpPr txBox="1"/>
          <p:nvPr/>
        </p:nvSpPr>
        <p:spPr>
          <a:xfrm>
            <a:off x="1362456"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-17% vs previous 18 days</a:t>
            </a:r>
          </a:p>
        </p:txBody>
      </p:sp>
      <p:sp>
        <p:nvSpPr>
          <p:cNvPr id="10" name="Rounded Rectangle 9"/>
          <p:cNvSpPr/>
          <p:nvPr/>
        </p:nvSpPr>
        <p:spPr>
          <a:xfrm>
            <a:off x="3703320" y="2240280"/>
            <a:ext cx="2304288" cy="10972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3840480"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Clicks · CTR</a:t>
            </a:r>
          </a:p>
        </p:txBody>
      </p:sp>
      <p:sp>
        <p:nvSpPr>
          <p:cNvPr id="12" name="TextBox 11"/>
          <p:cNvSpPr txBox="1"/>
          <p:nvPr/>
        </p:nvSpPr>
        <p:spPr>
          <a:xfrm>
            <a:off x="3840480"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465 · 0.24%</a:t>
            </a:r>
          </a:p>
        </p:txBody>
      </p:sp>
      <p:sp>
        <p:nvSpPr>
          <p:cNvPr id="13" name="TextBox 12"/>
          <p:cNvSpPr txBox="1"/>
          <p:nvPr/>
        </p:nvSpPr>
        <p:spPr>
          <a:xfrm>
            <a:off x="3840480"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536 · 0.18% previous</a:t>
            </a:r>
          </a:p>
        </p:txBody>
      </p:sp>
      <p:sp>
        <p:nvSpPr>
          <p:cNvPr id="14" name="Rounded Rectangle 13"/>
          <p:cNvSpPr/>
          <p:nvPr/>
        </p:nvSpPr>
        <p:spPr>
          <a:xfrm>
            <a:off x="6190488" y="2240280"/>
            <a:ext cx="2304288" cy="1097280"/>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327648"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Lead Gen sign-ups</a:t>
            </a:r>
          </a:p>
        </p:txBody>
      </p:sp>
      <p:sp>
        <p:nvSpPr>
          <p:cNvPr id="16" name="TextBox 15"/>
          <p:cNvSpPr txBox="1"/>
          <p:nvPr/>
        </p:nvSpPr>
        <p:spPr>
          <a:xfrm>
            <a:off x="6327648"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17</a:t>
            </a:r>
          </a:p>
        </p:txBody>
      </p:sp>
      <p:sp>
        <p:nvSpPr>
          <p:cNvPr id="17" name="TextBox 16"/>
          <p:cNvSpPr txBox="1"/>
          <p:nvPr/>
        </p:nvSpPr>
        <p:spPr>
          <a:xfrm>
            <a:off x="6327648"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20 in previous 18 days</a:t>
            </a:r>
          </a:p>
        </p:txBody>
      </p:sp>
      <p:sp>
        <p:nvSpPr>
          <p:cNvPr id="18" name="Rounded Rectangle 17"/>
          <p:cNvSpPr/>
          <p:nvPr/>
        </p:nvSpPr>
        <p:spPr>
          <a:xfrm>
            <a:off x="8668512" y="2240280"/>
            <a:ext cx="2304288" cy="1097280"/>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805672"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Cost per sign-up (lead gen)</a:t>
            </a:r>
          </a:p>
        </p:txBody>
      </p:sp>
      <p:sp>
        <p:nvSpPr>
          <p:cNvPr id="20" name="TextBox 19"/>
          <p:cNvSpPr txBox="1"/>
          <p:nvPr/>
        </p:nvSpPr>
        <p:spPr>
          <a:xfrm>
            <a:off x="8805672"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528 SEK</a:t>
            </a:r>
          </a:p>
        </p:txBody>
      </p:sp>
      <p:sp>
        <p:nvSpPr>
          <p:cNvPr id="21" name="TextBox 20"/>
          <p:cNvSpPr txBox="1"/>
          <p:nvPr/>
        </p:nvSpPr>
        <p:spPr>
          <a:xfrm>
            <a:off x="8805672"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743 SEK previous</a:t>
            </a:r>
          </a:p>
        </p:txBody>
      </p:sp>
      <p:sp>
        <p:nvSpPr>
          <p:cNvPr id="22" name="TextBox 21"/>
          <p:cNvSpPr txBox="1"/>
          <p:nvPr/>
        </p:nvSpPr>
        <p:spPr>
          <a:xfrm>
            <a:off x="1225296" y="3520440"/>
            <a:ext cx="3108960" cy="274320"/>
          </a:xfrm>
          <a:prstGeom prst="rect">
            <a:avLst/>
          </a:prstGeom>
          <a:noFill/>
        </p:spPr>
        <p:txBody>
          <a:bodyPr wrap="square" lIns="36576" tIns="18288" rIns="36576" bIns="18288" anchor="t">
            <a:spAutoFit/>
          </a:bodyPr>
          <a:lstStyle/>
          <a:p>
            <a:pPr algn="l"/>
            <a:r>
              <a:rPr sz="1000" b="1">
                <a:solidFill>
                  <a:srgbClr val="18181B"/>
                </a:solidFill>
                <a:latin typeface="Poppins"/>
              </a:rPr>
              <a:t>Weekly spend, SEK</a:t>
            </a:r>
          </a:p>
        </p:txBody>
      </p:sp>
      <p:graphicFrame>
        <p:nvGraphicFramePr>
          <p:cNvPr id="23" name="Chart 22"/>
          <p:cNvGraphicFramePr>
            <a:graphicFrameLocks noGrp="1"/>
          </p:cNvGraphicFramePr>
          <p:nvPr/>
        </p:nvGraphicFramePr>
        <p:xfrm>
          <a:off x="1225296" y="3767328"/>
          <a:ext cx="3108960" cy="1920240"/>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p:cNvSpPr txBox="1"/>
          <p:nvPr/>
        </p:nvSpPr>
        <p:spPr>
          <a:xfrm>
            <a:off x="4544568" y="3520440"/>
            <a:ext cx="3108960" cy="274320"/>
          </a:xfrm>
          <a:prstGeom prst="rect">
            <a:avLst/>
          </a:prstGeom>
          <a:noFill/>
        </p:spPr>
        <p:txBody>
          <a:bodyPr wrap="square" lIns="36576" tIns="18288" rIns="36576" bIns="18288" anchor="t">
            <a:spAutoFit/>
          </a:bodyPr>
          <a:lstStyle/>
          <a:p>
            <a:pPr algn="l"/>
            <a:r>
              <a:rPr sz="1000" b="1">
                <a:solidFill>
                  <a:srgbClr val="18181B"/>
                </a:solidFill>
                <a:latin typeface="Poppins"/>
              </a:rPr>
              <a:t>Lead Gen sign-ups per week</a:t>
            </a:r>
          </a:p>
        </p:txBody>
      </p:sp>
      <p:graphicFrame>
        <p:nvGraphicFramePr>
          <p:cNvPr id="25" name="Chart 24"/>
          <p:cNvGraphicFramePr>
            <a:graphicFrameLocks noGrp="1"/>
          </p:cNvGraphicFramePr>
          <p:nvPr/>
        </p:nvGraphicFramePr>
        <p:xfrm>
          <a:off x="4544568" y="3767328"/>
          <a:ext cx="3108960" cy="1920240"/>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p:cNvSpPr txBox="1"/>
          <p:nvPr/>
        </p:nvSpPr>
        <p:spPr>
          <a:xfrm>
            <a:off x="7863840" y="3520440"/>
            <a:ext cx="3108960" cy="274320"/>
          </a:xfrm>
          <a:prstGeom prst="rect">
            <a:avLst/>
          </a:prstGeom>
          <a:noFill/>
        </p:spPr>
        <p:txBody>
          <a:bodyPr wrap="square" lIns="36576" tIns="18288" rIns="36576" bIns="18288" anchor="t">
            <a:spAutoFit/>
          </a:bodyPr>
          <a:lstStyle/>
          <a:p>
            <a:pPr algn="l"/>
            <a:r>
              <a:rPr sz="1000" b="1">
                <a:solidFill>
                  <a:srgbClr val="18181B"/>
                </a:solidFill>
                <a:latin typeface="Poppins"/>
              </a:rPr>
              <a:t>Clicks per week</a:t>
            </a:r>
          </a:p>
        </p:txBody>
      </p:sp>
      <p:graphicFrame>
        <p:nvGraphicFramePr>
          <p:cNvPr id="27" name="Chart 26"/>
          <p:cNvGraphicFramePr>
            <a:graphicFrameLocks noGrp="1"/>
          </p:cNvGraphicFramePr>
          <p:nvPr/>
        </p:nvGraphicFramePr>
        <p:xfrm>
          <a:off x="7863840" y="3767328"/>
          <a:ext cx="3108960" cy="1920240"/>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p:cNvSpPr txBox="1"/>
          <p:nvPr/>
        </p:nvSpPr>
        <p:spPr>
          <a:xfrm>
            <a:off x="1225296" y="5742432"/>
            <a:ext cx="9747504" cy="365760"/>
          </a:xfrm>
          <a:prstGeom prst="rect">
            <a:avLst/>
          </a:prstGeom>
          <a:noFill/>
        </p:spPr>
        <p:txBody>
          <a:bodyPr wrap="square" lIns="36576" tIns="18288" rIns="36576" bIns="18288" anchor="t">
            <a:spAutoFit/>
          </a:bodyPr>
          <a:lstStyle/>
          <a:p>
            <a:pPr algn="l"/>
            <a:r>
              <a:rPr sz="1050" b="0">
                <a:solidFill>
                  <a:srgbClr val="18181B"/>
                </a:solidFill>
                <a:latin typeface="Inter"/>
              </a:rPr>
              <a:t>The report launch (26 Aug) pushed weekly spend to 22–24k SEK; since the CPR it sits at 13–15k, yet sign-ups held at 5–7 a week. Cuts: SE demo still, SE/NO report campaigns, four-country Boost. New: the BOFU GIFs and the NO Boost.</a:t>
            </a:r>
          </a:p>
        </p:txBody>
      </p:sp>
      <p:sp>
        <p:nvSpPr>
          <p:cNvPr id="29" name="TextBox 28"/>
          <p:cNvSpPr txBox="1"/>
          <p:nvPr/>
        </p:nvSpPr>
        <p:spPr>
          <a:xfrm>
            <a:off x="1225296" y="6144768"/>
            <a:ext cx="4754880" cy="228600"/>
          </a:xfrm>
          <a:prstGeom prst="rect">
            <a:avLst/>
          </a:prstGeom>
          <a:noFill/>
        </p:spPr>
        <p:txBody>
          <a:bodyPr wrap="square" lIns="36576" tIns="18288" rIns="36576" bIns="18288" anchor="t">
            <a:spAutoFit/>
          </a:bodyPr>
          <a:lstStyle/>
          <a:p>
            <a:pPr algn="l"/>
            <a:r>
              <a:rPr sz="900" b="0">
                <a:solidFill>
                  <a:srgbClr val="B5B1BE"/>
                </a:solidFill>
                <a:latin typeface="Inter"/>
              </a:rPr>
              <a:t>■ </a:t>
            </a:r>
            <a:r>
              <a:rPr sz="900" b="0">
                <a:solidFill>
                  <a:srgbClr val="6B6B73"/>
                </a:solidFill>
                <a:latin typeface="Inter"/>
              </a:rPr>
              <a:t>before the 17 Sep CPR   </a:t>
            </a:r>
            <a:r>
              <a:rPr sz="900" b="0">
                <a:solidFill>
                  <a:srgbClr val="7F2696"/>
                </a:solidFill>
                <a:latin typeface="Inter"/>
              </a:rPr>
              <a:t>■ </a:t>
            </a:r>
            <a:r>
              <a:rPr sz="900" b="0">
                <a:solidFill>
                  <a:srgbClr val="6B6B73"/>
                </a:solidFill>
                <a:latin typeface="Inter"/>
              </a:rPr>
              <a:t>since the CPR</a:t>
            </a:r>
          </a:p>
        </p:txBody>
      </p:sp>
      <p:sp>
        <p:nvSpPr>
          <p:cNvPr id="30" name="TextBox 29"/>
          <p:cNvSpPr txBox="1"/>
          <p:nvPr/>
        </p:nvSpPr>
        <p:spPr>
          <a:xfrm>
            <a:off x="6217920" y="6144768"/>
            <a:ext cx="4754880" cy="228600"/>
          </a:xfrm>
          <a:prstGeom prst="rect">
            <a:avLst/>
          </a:prstGeom>
          <a:noFill/>
        </p:spPr>
        <p:txBody>
          <a:bodyPr wrap="square" lIns="36576" tIns="18288" rIns="36576" bIns="18288" anchor="t">
            <a:spAutoFit/>
          </a:bodyPr>
          <a:lstStyle/>
          <a:p>
            <a:pPr algn="l"/>
            <a:r>
              <a:rPr sz="850" b="0">
                <a:solidFill>
                  <a:srgbClr val="6B6B73"/>
                </a:solidFill>
                <a:latin typeface="Inter"/>
              </a:rPr>
              <a:t>* week of 1 Oct covers four days (1–4 Oct)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What happened to September's actions</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via CENTCOM · campaign and creative status and spend, 17 Sep – 4 Oct 2026</a:t>
            </a:r>
          </a:p>
        </p:txBody>
      </p:sp>
      <p:graphicFrame>
        <p:nvGraphicFramePr>
          <p:cNvPr id="6" name="Table 5"/>
          <p:cNvGraphicFramePr>
            <a:graphicFrameLocks noGrp="1"/>
          </p:cNvGraphicFramePr>
          <p:nvPr>
            <p:extLst>
              <p:ext uri="{D42A27DB-BD31-4B8C-83A1-F6EECF244321}">
                <p14:modId xmlns:p14="http://schemas.microsoft.com/office/powerpoint/2010/main" val="1820360440"/>
              </p:ext>
            </p:extLst>
          </p:nvPr>
        </p:nvGraphicFramePr>
        <p:xfrm>
          <a:off x="1225296" y="2331720"/>
          <a:ext cx="9747503" cy="3401568"/>
        </p:xfrm>
        <a:graphic>
          <a:graphicData uri="http://schemas.openxmlformats.org/drawingml/2006/table">
            <a:tbl>
              <a:tblPr firstRow="1" bandRow="1">
                <a:tableStyleId>{2D5ABB26-0587-4C30-8999-92F81FD0307C}</a:tableStyleId>
              </a:tblPr>
              <a:tblGrid>
                <a:gridCol w="3314151">
                  <a:extLst>
                    <a:ext uri="{9D8B030D-6E8A-4147-A177-3AD203B41FA5}">
                      <a16:colId xmlns:a16="http://schemas.microsoft.com/office/drawing/2014/main" val="20000"/>
                    </a:ext>
                  </a:extLst>
                </a:gridCol>
                <a:gridCol w="974750">
                  <a:extLst>
                    <a:ext uri="{9D8B030D-6E8A-4147-A177-3AD203B41FA5}">
                      <a16:colId xmlns:a16="http://schemas.microsoft.com/office/drawing/2014/main" val="20001"/>
                    </a:ext>
                  </a:extLst>
                </a:gridCol>
                <a:gridCol w="5458602">
                  <a:extLst>
                    <a:ext uri="{9D8B030D-6E8A-4147-A177-3AD203B41FA5}">
                      <a16:colId xmlns:a16="http://schemas.microsoft.com/office/drawing/2014/main" val="20002"/>
                    </a:ext>
                  </a:extLst>
                </a:gridCol>
              </a:tblGrid>
              <a:tr h="566928">
                <a:tc>
                  <a:txBody>
                    <a:bodyPr/>
                    <a:lstStyle/>
                    <a:p>
                      <a:pPr algn="l"/>
                      <a:r>
                        <a:rPr sz="950" b="1">
                          <a:solidFill>
                            <a:srgbClr val="FFFFFF"/>
                          </a:solidFill>
                          <a:latin typeface="Inter"/>
                        </a:rPr>
                        <a:t>Action agreed 17 Sep</a:t>
                      </a:r>
                    </a:p>
                  </a:txBody>
                  <a:tcPr marL="73152" marR="73152" marT="27432" marB="27432" anchor="ctr">
                    <a:solidFill>
                      <a:srgbClr val="7F2696"/>
                    </a:solidFill>
                  </a:tcPr>
                </a:tc>
                <a:tc>
                  <a:txBody>
                    <a:bodyPr/>
                    <a:lstStyle/>
                    <a:p>
                      <a:pPr algn="l"/>
                      <a:r>
                        <a:rPr sz="950" b="1">
                          <a:solidFill>
                            <a:srgbClr val="FFFFFF"/>
                          </a:solidFill>
                          <a:latin typeface="Inter"/>
                        </a:rPr>
                        <a:t>Status</a:t>
                      </a:r>
                    </a:p>
                  </a:txBody>
                  <a:tcPr marL="73152" marR="73152" marT="27432" marB="27432" anchor="ctr">
                    <a:solidFill>
                      <a:srgbClr val="7F2696"/>
                    </a:solidFill>
                  </a:tcPr>
                </a:tc>
                <a:tc>
                  <a:txBody>
                    <a:bodyPr/>
                    <a:lstStyle/>
                    <a:p>
                      <a:pPr algn="l"/>
                      <a:r>
                        <a:rPr sz="950" b="1">
                          <a:solidFill>
                            <a:srgbClr val="FFFFFF"/>
                          </a:solidFill>
                          <a:latin typeface="Inter"/>
                        </a:rPr>
                        <a:t>What the data shows</a:t>
                      </a:r>
                    </a:p>
                  </a:txBody>
                  <a:tcPr marL="73152" marR="73152" marT="27432" marB="27432" anchor="ctr">
                    <a:solidFill>
                      <a:srgbClr val="7F2696"/>
                    </a:solidFill>
                  </a:tcPr>
                </a:tc>
                <a:extLst>
                  <a:ext uri="{0D108BD9-81ED-4DB2-BD59-A6C34878D82A}">
                    <a16:rowId xmlns:a16="http://schemas.microsoft.com/office/drawing/2014/main" val="10000"/>
                  </a:ext>
                </a:extLst>
              </a:tr>
              <a:tr h="566928">
                <a:tc>
                  <a:txBody>
                    <a:bodyPr/>
                    <a:lstStyle/>
                    <a:p>
                      <a:pPr algn="l"/>
                      <a:r>
                        <a:rPr sz="950" b="0">
                          <a:solidFill>
                            <a:srgbClr val="18181B"/>
                          </a:solidFill>
                          <a:latin typeface="Inter"/>
                        </a:rPr>
                        <a:t>Scale the winner, build three square variants</a:t>
                      </a:r>
                    </a:p>
                  </a:txBody>
                  <a:tcPr marL="73152" marR="73152" marT="27432" marB="27432" anchor="ctr">
                    <a:solidFill>
                      <a:srgbClr val="DDD3F2"/>
                    </a:solidFill>
                  </a:tcPr>
                </a:tc>
                <a:tc>
                  <a:txBody>
                    <a:bodyPr/>
                    <a:lstStyle/>
                    <a:p>
                      <a:pPr algn="l"/>
                      <a:r>
                        <a:rPr sz="950" b="0">
                          <a:solidFill>
                            <a:srgbClr val="18181B"/>
                          </a:solidFill>
                          <a:latin typeface="Inter"/>
                        </a:rPr>
                        <a:t>Partly</a:t>
                      </a:r>
                    </a:p>
                  </a:txBody>
                  <a:tcPr marL="73152" marR="73152" marT="27432" marB="27432" anchor="ctr">
                    <a:solidFill>
                      <a:srgbClr val="DDD3F2"/>
                    </a:solidFill>
                  </a:tcPr>
                </a:tc>
                <a:tc>
                  <a:txBody>
                    <a:bodyPr/>
                    <a:lstStyle/>
                    <a:p>
                      <a:pPr algn="l"/>
                      <a:r>
                        <a:rPr sz="950" b="0">
                          <a:solidFill>
                            <a:srgbClr val="18181B"/>
                          </a:solidFill>
                          <a:latin typeface="Inter"/>
                        </a:rPr>
                        <a:t>Winner's spend +52% (2 817 → 4 283 SEK) but the campaign budget is flat and no new variants exist; the other 7 variants share 19% of spend.</a:t>
                      </a:r>
                    </a:p>
                  </a:txBody>
                  <a:tcPr marL="73152" marR="73152" marT="27432" marB="27432" anchor="ctr">
                    <a:solidFill>
                      <a:srgbClr val="DDD3F2"/>
                    </a:solidFill>
                  </a:tcPr>
                </a:tc>
                <a:extLst>
                  <a:ext uri="{0D108BD9-81ED-4DB2-BD59-A6C34878D82A}">
                    <a16:rowId xmlns:a16="http://schemas.microsoft.com/office/drawing/2014/main" val="10001"/>
                  </a:ext>
                </a:extLst>
              </a:tr>
              <a:tr h="566928">
                <a:tc>
                  <a:txBody>
                    <a:bodyPr/>
                    <a:lstStyle/>
                    <a:p>
                      <a:pPr algn="l"/>
                      <a:r>
                        <a:rPr sz="950" b="0" dirty="0">
                          <a:solidFill>
                            <a:srgbClr val="18181B"/>
                          </a:solidFill>
                          <a:latin typeface="Inter"/>
                        </a:rPr>
                        <a:t>Pause the NO summer remarketing pair and the SE “</a:t>
                      </a:r>
                      <a:r>
                        <a:rPr sz="950" b="0" dirty="0" err="1">
                          <a:solidFill>
                            <a:srgbClr val="18181B"/>
                          </a:solidFill>
                          <a:latin typeface="Inter"/>
                        </a:rPr>
                        <a:t>allt-i-ett</a:t>
                      </a:r>
                      <a:r>
                        <a:rPr sz="950" b="0" dirty="0">
                          <a:solidFill>
                            <a:srgbClr val="18181B"/>
                          </a:solidFill>
                          <a:latin typeface="Inter"/>
                        </a:rPr>
                        <a:t>” still</a:t>
                      </a:r>
                    </a:p>
                  </a:txBody>
                  <a:tcPr marL="73152" marR="73152" marT="27432" marB="27432" anchor="ctr">
                    <a:solidFill>
                      <a:srgbClr val="F2E9F3"/>
                    </a:solidFill>
                  </a:tcPr>
                </a:tc>
                <a:tc>
                  <a:txBody>
                    <a:bodyPr/>
                    <a:lstStyle/>
                    <a:p>
                      <a:pPr algn="l"/>
                      <a:r>
                        <a:rPr sz="950" b="0">
                          <a:solidFill>
                            <a:srgbClr val="18181B"/>
                          </a:solidFill>
                          <a:latin typeface="Inter"/>
                        </a:rPr>
                        <a:t>Not done</a:t>
                      </a:r>
                    </a:p>
                  </a:txBody>
                  <a:tcPr marL="73152" marR="73152" marT="27432" marB="27432" anchor="ctr">
                    <a:solidFill>
                      <a:srgbClr val="F2E9F3"/>
                    </a:solidFill>
                  </a:tcPr>
                </a:tc>
                <a:tc>
                  <a:txBody>
                    <a:bodyPr/>
                    <a:lstStyle/>
                    <a:p>
                      <a:pPr algn="l"/>
                      <a:r>
                        <a:rPr sz="950" b="0" dirty="0">
                          <a:solidFill>
                            <a:srgbClr val="18181B"/>
                          </a:solidFill>
                          <a:latin typeface="Inter"/>
                        </a:rPr>
                        <a:t>Still active: 1 423 SEK (NO pair, 0 conv) + 2 178 SEK (SE still, 1 conv) this period.</a:t>
                      </a:r>
                    </a:p>
                  </a:txBody>
                  <a:tcPr marL="73152" marR="73152" marT="27432" marB="27432" anchor="ctr">
                    <a:solidFill>
                      <a:srgbClr val="F2E9F3"/>
                    </a:solidFill>
                  </a:tcPr>
                </a:tc>
                <a:extLst>
                  <a:ext uri="{0D108BD9-81ED-4DB2-BD59-A6C34878D82A}">
                    <a16:rowId xmlns:a16="http://schemas.microsoft.com/office/drawing/2014/main" val="10002"/>
                  </a:ext>
                </a:extLst>
              </a:tr>
              <a:tr h="566928">
                <a:tc>
                  <a:txBody>
                    <a:bodyPr/>
                    <a:lstStyle/>
                    <a:p>
                      <a:pPr algn="l"/>
                      <a:r>
                        <a:rPr sz="950" b="0" dirty="0">
                          <a:solidFill>
                            <a:srgbClr val="18181B"/>
                          </a:solidFill>
                          <a:latin typeface="Inter"/>
                        </a:rPr>
                        <a:t>Pause the HiPO document ads in lead gen</a:t>
                      </a:r>
                    </a:p>
                  </a:txBody>
                  <a:tcPr marL="73152" marR="73152" marT="27432" marB="27432" anchor="ctr">
                    <a:solidFill>
                      <a:srgbClr val="DDD3F2"/>
                    </a:solidFill>
                  </a:tcPr>
                </a:tc>
                <a:tc>
                  <a:txBody>
                    <a:bodyPr/>
                    <a:lstStyle/>
                    <a:p>
                      <a:pPr algn="l"/>
                      <a:r>
                        <a:rPr sz="950" b="0" dirty="0">
                          <a:solidFill>
                            <a:srgbClr val="18181B"/>
                          </a:solidFill>
                          <a:latin typeface="Inter"/>
                        </a:rPr>
                        <a:t>Done</a:t>
                      </a:r>
                    </a:p>
                  </a:txBody>
                  <a:tcPr marL="73152" marR="73152" marT="27432" marB="27432" anchor="ctr">
                    <a:solidFill>
                      <a:srgbClr val="DDD3F2"/>
                    </a:solidFill>
                  </a:tcPr>
                </a:tc>
                <a:tc>
                  <a:txBody>
                    <a:bodyPr/>
                    <a:lstStyle/>
                    <a:p>
                      <a:pPr algn="l"/>
                      <a:r>
                        <a:rPr sz="950" b="0" dirty="0">
                          <a:solidFill>
                            <a:srgbClr val="18181B"/>
                          </a:solidFill>
                          <a:latin typeface="Inter"/>
                        </a:rPr>
                        <a:t>ROW HiPO document ad: 0 SEK this period. DK version still runs (724 SEK, 0 sign-ups).</a:t>
                      </a:r>
                    </a:p>
                  </a:txBody>
                  <a:tcPr marL="73152" marR="73152" marT="27432" marB="27432" anchor="ctr">
                    <a:solidFill>
                      <a:srgbClr val="DDD3F2"/>
                    </a:solidFill>
                  </a:tcPr>
                </a:tc>
                <a:extLst>
                  <a:ext uri="{0D108BD9-81ED-4DB2-BD59-A6C34878D82A}">
                    <a16:rowId xmlns:a16="http://schemas.microsoft.com/office/drawing/2014/main" val="10003"/>
                  </a:ext>
                </a:extLst>
              </a:tr>
              <a:tr h="566928">
                <a:tc>
                  <a:txBody>
                    <a:bodyPr/>
                    <a:lstStyle/>
                    <a:p>
                      <a:pPr algn="l"/>
                      <a:r>
                        <a:rPr sz="950" b="0" dirty="0">
                          <a:solidFill>
                            <a:srgbClr val="18181B"/>
                          </a:solidFill>
                          <a:latin typeface="Inter"/>
                        </a:rPr>
                        <a:t>Set up a click-only conversion view</a:t>
                      </a:r>
                    </a:p>
                  </a:txBody>
                  <a:tcPr marL="73152" marR="73152" marT="27432" marB="27432" anchor="ctr">
                    <a:solidFill>
                      <a:srgbClr val="F2E9F3"/>
                    </a:solidFill>
                  </a:tcPr>
                </a:tc>
                <a:tc>
                  <a:txBody>
                    <a:bodyPr/>
                    <a:lstStyle/>
                    <a:p>
                      <a:pPr algn="l"/>
                      <a:r>
                        <a:rPr sz="950" b="0">
                          <a:solidFill>
                            <a:srgbClr val="18181B"/>
                          </a:solidFill>
                          <a:latin typeface="Inter"/>
                        </a:rPr>
                        <a:t>Partly</a:t>
                      </a:r>
                    </a:p>
                  </a:txBody>
                  <a:tcPr marL="73152" marR="73152" marT="27432" marB="27432" anchor="ctr">
                    <a:solidFill>
                      <a:srgbClr val="F2E9F3"/>
                    </a:solidFill>
                  </a:tcPr>
                </a:tc>
                <a:tc>
                  <a:txBody>
                    <a:bodyPr/>
                    <a:lstStyle/>
                    <a:p>
                      <a:pPr algn="l"/>
                      <a:r>
                        <a:rPr sz="950" b="0" dirty="0">
                          <a:solidFill>
                            <a:srgbClr val="18181B"/>
                          </a:solidFill>
                          <a:latin typeface="Inter"/>
                        </a:rPr>
                        <a:t>The API now separates them: 4 post-click vs 16 post-view conversions this period. The headline number (21) still mixes both — 10 of them landed on 24 Sep from 2 clicks.</a:t>
                      </a:r>
                    </a:p>
                  </a:txBody>
                  <a:tcPr marL="73152" marR="73152" marT="27432" marB="27432" anchor="ctr">
                    <a:solidFill>
                      <a:srgbClr val="F2E9F3"/>
                    </a:solidFill>
                  </a:tcPr>
                </a:tc>
                <a:extLst>
                  <a:ext uri="{0D108BD9-81ED-4DB2-BD59-A6C34878D82A}">
                    <a16:rowId xmlns:a16="http://schemas.microsoft.com/office/drawing/2014/main" val="10004"/>
                  </a:ext>
                </a:extLst>
              </a:tr>
              <a:tr h="566928">
                <a:tc>
                  <a:txBody>
                    <a:bodyPr/>
                    <a:lstStyle/>
                    <a:p>
                      <a:pPr algn="l"/>
                      <a:r>
                        <a:rPr lang="sv-SE" sz="950" b="0" dirty="0">
                          <a:solidFill>
                            <a:srgbClr val="18181B"/>
                          </a:solidFill>
                          <a:latin typeface="Inter"/>
                        </a:rPr>
                        <a:t>Set </a:t>
                      </a:r>
                      <a:r>
                        <a:rPr lang="sv-SE" sz="950" b="0" dirty="0" err="1">
                          <a:solidFill>
                            <a:srgbClr val="18181B"/>
                          </a:solidFill>
                          <a:latin typeface="Inter"/>
                        </a:rPr>
                        <a:t>up</a:t>
                      </a:r>
                      <a:r>
                        <a:rPr lang="sv-SE" sz="950" b="0" dirty="0">
                          <a:solidFill>
                            <a:srgbClr val="18181B"/>
                          </a:solidFill>
                          <a:latin typeface="Inter"/>
                        </a:rPr>
                        <a:t> BOFU </a:t>
                      </a:r>
                      <a:r>
                        <a:rPr lang="sv-SE" sz="950" b="0" dirty="0" err="1">
                          <a:solidFill>
                            <a:srgbClr val="18181B"/>
                          </a:solidFill>
                          <a:latin typeface="Inter"/>
                        </a:rPr>
                        <a:t>ads</a:t>
                      </a:r>
                      <a:r>
                        <a:rPr lang="sv-SE" sz="950" b="0" dirty="0">
                          <a:solidFill>
                            <a:srgbClr val="18181B"/>
                          </a:solidFill>
                          <a:latin typeface="Inter"/>
                        </a:rPr>
                        <a:t> </a:t>
                      </a:r>
                      <a:r>
                        <a:rPr lang="sv-SE" sz="950" b="0" dirty="0" err="1">
                          <a:solidFill>
                            <a:srgbClr val="18181B"/>
                          </a:solidFill>
                          <a:latin typeface="Inter"/>
                        </a:rPr>
                        <a:t>with</a:t>
                      </a:r>
                      <a:r>
                        <a:rPr lang="sv-SE" sz="950" b="0" dirty="0">
                          <a:solidFill>
                            <a:srgbClr val="18181B"/>
                          </a:solidFill>
                          <a:latin typeface="Inter"/>
                        </a:rPr>
                        <a:t> G2</a:t>
                      </a:r>
                      <a:endParaRPr sz="950" b="0" dirty="0">
                        <a:solidFill>
                          <a:srgbClr val="18181B"/>
                        </a:solidFill>
                        <a:latin typeface="Inter"/>
                      </a:endParaRPr>
                    </a:p>
                  </a:txBody>
                  <a:tcPr marL="73152" marR="73152" marT="27432" marB="27432" anchor="ctr">
                    <a:solidFill>
                      <a:srgbClr val="DDD3F2"/>
                    </a:solidFill>
                  </a:tcPr>
                </a:tc>
                <a:tc>
                  <a:txBody>
                    <a:bodyPr/>
                    <a:lstStyle/>
                    <a:p>
                      <a:pPr algn="l"/>
                      <a:r>
                        <a:rPr lang="sv-SE" sz="950" b="0" dirty="0">
                          <a:solidFill>
                            <a:srgbClr val="18181B"/>
                          </a:solidFill>
                          <a:latin typeface="Inter"/>
                        </a:rPr>
                        <a:t>Done</a:t>
                      </a:r>
                      <a:endParaRPr sz="950" b="0" dirty="0">
                        <a:solidFill>
                          <a:srgbClr val="18181B"/>
                        </a:solidFill>
                        <a:latin typeface="Inter"/>
                      </a:endParaRPr>
                    </a:p>
                  </a:txBody>
                  <a:tcPr marL="73152" marR="73152" marT="27432" marB="27432" anchor="ctr">
                    <a:solidFill>
                      <a:srgbClr val="DDD3F2"/>
                    </a:solidFill>
                  </a:tcPr>
                </a:tc>
                <a:tc>
                  <a:txBody>
                    <a:bodyPr/>
                    <a:lstStyle/>
                    <a:p>
                      <a:pPr algn="l"/>
                      <a:r>
                        <a:rPr lang="sv-SE" sz="950" b="0" dirty="0">
                          <a:solidFill>
                            <a:srgbClr val="18181B"/>
                          </a:solidFill>
                          <a:latin typeface="Inter"/>
                        </a:rPr>
                        <a:t>Performance on CTR &amp; CPC look </a:t>
                      </a:r>
                      <a:r>
                        <a:rPr lang="sv-SE" sz="950" b="0" dirty="0" err="1">
                          <a:solidFill>
                            <a:srgbClr val="18181B"/>
                          </a:solidFill>
                          <a:latin typeface="Inter"/>
                        </a:rPr>
                        <a:t>good</a:t>
                      </a:r>
                      <a:r>
                        <a:rPr lang="sv-SE" sz="950" b="0" dirty="0">
                          <a:solidFill>
                            <a:srgbClr val="18181B"/>
                          </a:solidFill>
                          <a:latin typeface="Inter"/>
                        </a:rPr>
                        <a:t>. </a:t>
                      </a:r>
                      <a:r>
                        <a:rPr lang="sv-SE" sz="950" b="0" dirty="0" err="1">
                          <a:solidFill>
                            <a:srgbClr val="18181B"/>
                          </a:solidFill>
                          <a:latin typeface="Inter"/>
                        </a:rPr>
                        <a:t>Needs</a:t>
                      </a:r>
                      <a:r>
                        <a:rPr lang="sv-SE" sz="950" b="0" dirty="0">
                          <a:solidFill>
                            <a:srgbClr val="18181B"/>
                          </a:solidFill>
                          <a:latin typeface="Inter"/>
                        </a:rPr>
                        <a:t> </a:t>
                      </a:r>
                      <a:r>
                        <a:rPr lang="sv-SE" sz="950" b="0" dirty="0" err="1">
                          <a:solidFill>
                            <a:srgbClr val="18181B"/>
                          </a:solidFill>
                          <a:latin typeface="Inter"/>
                        </a:rPr>
                        <a:t>time</a:t>
                      </a:r>
                      <a:endParaRPr sz="950" b="0" dirty="0">
                        <a:solidFill>
                          <a:srgbClr val="18181B"/>
                        </a:solidFill>
                        <a:latin typeface="Inter"/>
                      </a:endParaRPr>
                    </a:p>
                  </a:txBody>
                  <a:tcPr marL="73152" marR="73152" marT="27432" marB="27432" anchor="ctr">
                    <a:solidFill>
                      <a:srgbClr val="DDD3F2"/>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sign-up creative: one ad, 16 of 17 sign-ups</a:t>
            </a:r>
          </a:p>
        </p:txBody>
      </p:sp>
      <p:sp>
        <p:nvSpPr>
          <p:cNvPr id="4" name="Text Placeholder 3"/>
          <p:cNvSpPr>
            <a:spLocks noGrp="1"/>
          </p:cNvSpPr>
          <p:nvPr>
            <p:ph type="body" sz="quarter" idx="13"/>
          </p:nvPr>
        </p:nvSpPr>
        <p:spPr/>
        <p:txBody>
          <a:bodyPr/>
          <a:lstStyle/>
          <a:p>
            <a:r>
              <a:t>The square “7 things” report GIF still works — but its cost per sign-up has more than doubled in five weeks</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via CENTCOM · 17 Sep – 4 Oct 2026 vs 30 Aug – 16 Sep (equal 18-day windows) · SEK</a:t>
            </a:r>
          </a:p>
        </p:txBody>
      </p:sp>
      <p:pic>
        <p:nvPicPr>
          <p:cNvPr id="6" name="Picture 5" descr="1514764694.jpg"/>
          <p:cNvPicPr>
            <a:picLocks noChangeAspect="1"/>
          </p:cNvPicPr>
          <p:nvPr/>
        </p:nvPicPr>
        <p:blipFill>
          <a:blip r:embed="rId2"/>
          <a:stretch>
            <a:fillRect/>
          </a:stretch>
        </p:blipFill>
        <p:spPr>
          <a:xfrm>
            <a:off x="1225296" y="2331720"/>
            <a:ext cx="2743200" cy="2743200"/>
          </a:xfrm>
          <a:prstGeom prst="rect">
            <a:avLst/>
          </a:prstGeom>
        </p:spPr>
      </p:pic>
      <p:sp>
        <p:nvSpPr>
          <p:cNvPr id="7" name="TextBox 6"/>
          <p:cNvSpPr txBox="1"/>
          <p:nvPr/>
        </p:nvSpPr>
        <p:spPr>
          <a:xfrm>
            <a:off x="1225296" y="5138928"/>
            <a:ext cx="2743200" cy="457200"/>
          </a:xfrm>
          <a:prstGeom prst="rect">
            <a:avLst/>
          </a:prstGeom>
          <a:noFill/>
        </p:spPr>
        <p:txBody>
          <a:bodyPr wrap="square" lIns="36576" tIns="18288" rIns="36576" bIns="18288" anchor="t">
            <a:spAutoFit/>
          </a:bodyPr>
          <a:lstStyle/>
          <a:p>
            <a:pPr algn="l"/>
            <a:r>
              <a:rPr sz="1050" b="1">
                <a:solidFill>
                  <a:srgbClr val="18181B"/>
                </a:solidFill>
                <a:latin typeface="Poppins"/>
              </a:rPr>
              <a:t>HiPO · ROW · Square · “7 things” (List B)</a:t>
            </a:r>
          </a:p>
        </p:txBody>
      </p:sp>
      <p:sp>
        <p:nvSpPr>
          <p:cNvPr id="8" name="TextBox 7"/>
          <p:cNvSpPr txBox="1"/>
          <p:nvPr/>
        </p:nvSpPr>
        <p:spPr>
          <a:xfrm>
            <a:off x="1225296" y="5532120"/>
            <a:ext cx="2743200" cy="274320"/>
          </a:xfrm>
          <a:prstGeom prst="rect">
            <a:avLst/>
          </a:prstGeom>
          <a:noFill/>
        </p:spPr>
        <p:txBody>
          <a:bodyPr wrap="square" lIns="36576" tIns="18288" rIns="36576" bIns="18288" anchor="t">
            <a:spAutoFit/>
          </a:bodyPr>
          <a:lstStyle/>
          <a:p>
            <a:pPr algn="l"/>
            <a:r>
              <a:rPr sz="1300" b="1">
                <a:solidFill>
                  <a:srgbClr val="7F2696"/>
                </a:solidFill>
                <a:latin typeface="Poppins"/>
              </a:rPr>
              <a:t>16 sign-ups · 268 SEK each</a:t>
            </a:r>
          </a:p>
        </p:txBody>
      </p:sp>
      <p:sp>
        <p:nvSpPr>
          <p:cNvPr id="9" name="TextBox 8"/>
          <p:cNvSpPr txBox="1"/>
          <p:nvPr/>
        </p:nvSpPr>
        <p:spPr>
          <a:xfrm>
            <a:off x="1225296" y="5833872"/>
            <a:ext cx="2743200" cy="457200"/>
          </a:xfrm>
          <a:prstGeom prst="rect">
            <a:avLst/>
          </a:prstGeom>
          <a:noFill/>
        </p:spPr>
        <p:txBody>
          <a:bodyPr wrap="square" lIns="36576" tIns="18288" rIns="36576" bIns="18288" anchor="t">
            <a:spAutoFit/>
          </a:bodyPr>
          <a:lstStyle/>
          <a:p>
            <a:pPr algn="l"/>
            <a:r>
              <a:rPr sz="950" b="0">
                <a:solidFill>
                  <a:srgbClr val="18181B"/>
                </a:solidFill>
                <a:latin typeface="Inter"/>
              </a:rPr>
              <a:t>4 283 SEK · 19 207 impressions · 87 clicks · CTR 0.45% · CPM 223 SEK</a:t>
            </a:r>
          </a:p>
        </p:txBody>
      </p:sp>
      <p:sp>
        <p:nvSpPr>
          <p:cNvPr id="10" name="TextBox 9"/>
          <p:cNvSpPr txBox="1"/>
          <p:nvPr/>
        </p:nvSpPr>
        <p:spPr>
          <a:xfrm>
            <a:off x="4389120" y="2331720"/>
            <a:ext cx="3200400" cy="274320"/>
          </a:xfrm>
          <a:prstGeom prst="rect">
            <a:avLst/>
          </a:prstGeom>
          <a:noFill/>
        </p:spPr>
        <p:txBody>
          <a:bodyPr wrap="square" lIns="36576" tIns="18288" rIns="36576" bIns="18288" anchor="t">
            <a:spAutoFit/>
          </a:bodyPr>
          <a:lstStyle/>
          <a:p>
            <a:pPr algn="l"/>
            <a:r>
              <a:rPr sz="1000" b="1">
                <a:solidFill>
                  <a:srgbClr val="18181B"/>
                </a:solidFill>
                <a:latin typeface="Poppins"/>
              </a:rPr>
              <a:t>Sign-ups per week (weeks start Thursday)</a:t>
            </a:r>
          </a:p>
        </p:txBody>
      </p:sp>
      <p:graphicFrame>
        <p:nvGraphicFramePr>
          <p:cNvPr id="11" name="Chart 10"/>
          <p:cNvGraphicFramePr>
            <a:graphicFrameLocks noGrp="1"/>
          </p:cNvGraphicFramePr>
          <p:nvPr/>
        </p:nvGraphicFramePr>
        <p:xfrm>
          <a:off x="4389120" y="2606040"/>
          <a:ext cx="3200400" cy="18288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7772400" y="2331720"/>
            <a:ext cx="3200400" cy="274320"/>
          </a:xfrm>
          <a:prstGeom prst="rect">
            <a:avLst/>
          </a:prstGeom>
          <a:noFill/>
        </p:spPr>
        <p:txBody>
          <a:bodyPr wrap="square" lIns="36576" tIns="18288" rIns="36576" bIns="18288" anchor="t">
            <a:spAutoFit/>
          </a:bodyPr>
          <a:lstStyle/>
          <a:p>
            <a:pPr algn="l"/>
            <a:r>
              <a:rPr sz="1000" b="1">
                <a:solidFill>
                  <a:srgbClr val="18181B"/>
                </a:solidFill>
                <a:latin typeface="Poppins"/>
              </a:rPr>
              <a:t>Cost per sign-up, SEK</a:t>
            </a:r>
          </a:p>
        </p:txBody>
      </p:sp>
      <p:graphicFrame>
        <p:nvGraphicFramePr>
          <p:cNvPr id="13" name="Chart 12"/>
          <p:cNvGraphicFramePr>
            <a:graphicFrameLocks noGrp="1"/>
          </p:cNvGraphicFramePr>
          <p:nvPr/>
        </p:nvGraphicFramePr>
        <p:xfrm>
          <a:off x="7772400" y="2606040"/>
          <a:ext cx="3200400" cy="1828800"/>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4389120" y="4526280"/>
            <a:ext cx="3200400" cy="274320"/>
          </a:xfrm>
          <a:prstGeom prst="rect">
            <a:avLst/>
          </a:prstGeom>
          <a:noFill/>
        </p:spPr>
        <p:txBody>
          <a:bodyPr wrap="square" lIns="36576" tIns="18288" rIns="36576" bIns="18288" anchor="t">
            <a:spAutoFit/>
          </a:bodyPr>
          <a:lstStyle/>
          <a:p>
            <a:pPr algn="l"/>
            <a:r>
              <a:rPr sz="1000" b="1">
                <a:solidFill>
                  <a:srgbClr val="18181B"/>
                </a:solidFill>
                <a:latin typeface="Poppins"/>
              </a:rPr>
              <a:t>CTR per week</a:t>
            </a:r>
          </a:p>
        </p:txBody>
      </p:sp>
      <p:graphicFrame>
        <p:nvGraphicFramePr>
          <p:cNvPr id="15" name="Chart 14"/>
          <p:cNvGraphicFramePr>
            <a:graphicFrameLocks noGrp="1"/>
          </p:cNvGraphicFramePr>
          <p:nvPr/>
        </p:nvGraphicFramePr>
        <p:xfrm>
          <a:off x="4389120" y="4800600"/>
          <a:ext cx="3200400" cy="1298448"/>
        </p:xfrm>
        <a:graphic>
          <a:graphicData uri="http://schemas.openxmlformats.org/drawingml/2006/chart">
            <c:chart xmlns:c="http://schemas.openxmlformats.org/drawingml/2006/chart" xmlns:r="http://schemas.openxmlformats.org/officeDocument/2006/relationships" r:id="rId5"/>
          </a:graphicData>
        </a:graphic>
      </p:graphicFrame>
      <p:sp>
        <p:nvSpPr>
          <p:cNvPr id="16" name="Rounded Rectangle 15"/>
          <p:cNvSpPr/>
          <p:nvPr/>
        </p:nvSpPr>
        <p:spPr>
          <a:xfrm>
            <a:off x="7772400" y="4526280"/>
            <a:ext cx="3200400" cy="1481328"/>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7909560" y="4590288"/>
            <a:ext cx="2926080" cy="1371600"/>
          </a:xfrm>
          <a:prstGeom prst="rect">
            <a:avLst/>
          </a:prstGeom>
          <a:noFill/>
        </p:spPr>
        <p:txBody>
          <a:bodyPr wrap="square" lIns="36576" tIns="18288" rIns="36576" bIns="18288" anchor="t">
            <a:spAutoFit/>
          </a:bodyPr>
          <a:lstStyle/>
          <a:p>
            <a:pPr algn="l"/>
            <a:r>
              <a:rPr sz="1050" b="1">
                <a:solidFill>
                  <a:srgbClr val="18181B"/>
                </a:solidFill>
                <a:latin typeface="Inter"/>
              </a:rPr>
              <a:t>Read-out  </a:t>
            </a:r>
            <a:r>
              <a:rPr sz="1050" b="0">
                <a:solidFill>
                  <a:srgbClr val="18181B"/>
                </a:solidFill>
                <a:latin typeface="Inter"/>
              </a:rPr>
              <a:t>Still 5–6 sign-ups a week, but each one costs 2–3× what it did in early September and CTR has nearly halved. The audience is seeing the same creative again and again. Build the successor now, before the line crosses 350 SEK.</a:t>
            </a:r>
          </a:p>
        </p:txBody>
      </p:sp>
      <p:sp>
        <p:nvSpPr>
          <p:cNvPr id="18" name="TextBox 17"/>
          <p:cNvSpPr txBox="1"/>
          <p:nvPr/>
        </p:nvSpPr>
        <p:spPr>
          <a:xfrm>
            <a:off x="4389120" y="6108192"/>
            <a:ext cx="3200400" cy="228600"/>
          </a:xfrm>
          <a:prstGeom prst="rect">
            <a:avLst/>
          </a:prstGeom>
          <a:noFill/>
        </p:spPr>
        <p:txBody>
          <a:bodyPr wrap="square" lIns="36576" tIns="18288" rIns="36576" bIns="18288" anchor="t">
            <a:spAutoFit/>
          </a:bodyPr>
          <a:lstStyle/>
          <a:p>
            <a:pPr algn="l"/>
            <a:r>
              <a:rPr sz="850" b="0">
                <a:solidFill>
                  <a:srgbClr val="6B6B73"/>
                </a:solidFill>
                <a:latin typeface="Inter"/>
              </a:rPr>
              <a:t>* week of 1 Oct covers four days (1–4 Oct)</a:t>
            </a:r>
          </a:p>
        </p:txBody>
      </p:sp>
      <p:sp>
        <p:nvSpPr>
          <p:cNvPr id="19" name="TextBox 18"/>
          <p:cNvSpPr txBox="1"/>
          <p:nvPr/>
        </p:nvSpPr>
        <p:spPr>
          <a:xfrm>
            <a:off x="7772400" y="6108192"/>
            <a:ext cx="3200400" cy="228600"/>
          </a:xfrm>
          <a:prstGeom prst="rect">
            <a:avLst/>
          </a:prstGeom>
          <a:noFill/>
        </p:spPr>
        <p:txBody>
          <a:bodyPr wrap="square" lIns="36576" tIns="18288" rIns="36576" bIns="18288" anchor="t">
            <a:spAutoFit/>
          </a:bodyPr>
          <a:lstStyle/>
          <a:p>
            <a:pPr algn="l"/>
            <a:r>
              <a:rPr sz="900" b="0">
                <a:solidFill>
                  <a:srgbClr val="B5B1BE"/>
                </a:solidFill>
                <a:latin typeface="Inter"/>
              </a:rPr>
              <a:t>■ </a:t>
            </a:r>
            <a:r>
              <a:rPr sz="900" b="0">
                <a:solidFill>
                  <a:srgbClr val="6B6B73"/>
                </a:solidFill>
                <a:latin typeface="Inter"/>
              </a:rPr>
              <a:t>before the 17 Sep CPR   </a:t>
            </a:r>
            <a:r>
              <a:rPr sz="900" b="0">
                <a:solidFill>
                  <a:srgbClr val="7F2696"/>
                </a:solidFill>
                <a:latin typeface="Inter"/>
              </a:rPr>
              <a:t>■ </a:t>
            </a:r>
            <a:r>
              <a:rPr sz="900" b="0">
                <a:solidFill>
                  <a:srgbClr val="6B6B73"/>
                </a:solidFill>
                <a:latin typeface="Inter"/>
              </a:rPr>
              <a:t>since the CPR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Seven sister variants that never got a chance</a:t>
            </a:r>
          </a:p>
        </p:txBody>
      </p:sp>
      <p:sp>
        <p:nvSpPr>
          <p:cNvPr id="4" name="Text Placeholder 3"/>
          <p:cNvSpPr>
            <a:spLocks noGrp="1"/>
          </p:cNvSpPr>
          <p:nvPr>
            <p:ph type="body" sz="quarter" idx="13"/>
          </p:nvPr>
        </p:nvSpPr>
        <p:spPr/>
        <p:txBody>
          <a:bodyPr/>
          <a:lstStyle/>
          <a:p>
            <a:r>
              <a:t>LinkedIn's rotation gives 81% of the campaign to one ad — the others have not had enough impressions to be judged</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via CENTCOM · 17 Sep – 4 Oct 2026 vs 30 Aug – 16 Sep (equal 18-day windows) · SEK</a:t>
            </a:r>
          </a:p>
        </p:txBody>
      </p:sp>
      <p:sp>
        <p:nvSpPr>
          <p:cNvPr id="6" name="TextBox 5"/>
          <p:cNvSpPr txBox="1"/>
          <p:nvPr/>
        </p:nvSpPr>
        <p:spPr>
          <a:xfrm>
            <a:off x="1225296" y="2331720"/>
            <a:ext cx="4937760" cy="274320"/>
          </a:xfrm>
          <a:prstGeom prst="rect">
            <a:avLst/>
          </a:prstGeom>
          <a:noFill/>
        </p:spPr>
        <p:txBody>
          <a:bodyPr wrap="square" lIns="36576" tIns="18288" rIns="36576" bIns="18288" anchor="t">
            <a:spAutoFit/>
          </a:bodyPr>
          <a:lstStyle/>
          <a:p>
            <a:pPr algn="l"/>
            <a:r>
              <a:rPr sz="1000" b="1">
                <a:solidFill>
                  <a:srgbClr val="18181B"/>
                </a:solidFill>
                <a:latin typeface="Poppins"/>
              </a:rPr>
              <a:t>Spend per variant, SEK (sign-ups in brackets)</a:t>
            </a:r>
          </a:p>
        </p:txBody>
      </p:sp>
      <p:graphicFrame>
        <p:nvGraphicFramePr>
          <p:cNvPr id="7" name="Chart 6"/>
          <p:cNvGraphicFramePr>
            <a:graphicFrameLocks noGrp="1"/>
          </p:cNvGraphicFramePr>
          <p:nvPr/>
        </p:nvGraphicFramePr>
        <p:xfrm>
          <a:off x="1225296" y="2606040"/>
          <a:ext cx="4937760" cy="3566160"/>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descr="1514934924.jpg"/>
          <p:cNvPicPr>
            <a:picLocks noChangeAspect="1"/>
          </p:cNvPicPr>
          <p:nvPr/>
        </p:nvPicPr>
        <p:blipFill>
          <a:blip r:embed="rId3"/>
          <a:stretch>
            <a:fillRect/>
          </a:stretch>
        </p:blipFill>
        <p:spPr>
          <a:xfrm>
            <a:off x="6400800" y="2331720"/>
            <a:ext cx="1371600" cy="1371600"/>
          </a:xfrm>
          <a:prstGeom prst="rect">
            <a:avLst/>
          </a:prstGeom>
        </p:spPr>
      </p:pic>
      <p:sp>
        <p:nvSpPr>
          <p:cNvPr id="9" name="TextBox 8"/>
          <p:cNvSpPr txBox="1"/>
          <p:nvPr/>
        </p:nvSpPr>
        <p:spPr>
          <a:xfrm>
            <a:off x="6400800" y="3749039"/>
            <a:ext cx="1463040" cy="457200"/>
          </a:xfrm>
          <a:prstGeom prst="rect">
            <a:avLst/>
          </a:prstGeom>
          <a:noFill/>
        </p:spPr>
        <p:txBody>
          <a:bodyPr wrap="square" lIns="36576" tIns="18288" rIns="36576" bIns="18288" anchor="t">
            <a:spAutoFit/>
          </a:bodyPr>
          <a:lstStyle/>
          <a:p>
            <a:pPr algn="l"/>
            <a:r>
              <a:rPr sz="950" b="1">
                <a:solidFill>
                  <a:srgbClr val="18181B"/>
                </a:solidFill>
                <a:latin typeface="Poppins"/>
              </a:rPr>
              <a:t>“Trust the leadership?” photo</a:t>
            </a:r>
          </a:p>
        </p:txBody>
      </p:sp>
      <p:sp>
        <p:nvSpPr>
          <p:cNvPr id="10" name="TextBox 9"/>
          <p:cNvSpPr txBox="1"/>
          <p:nvPr/>
        </p:nvSpPr>
        <p:spPr>
          <a:xfrm>
            <a:off x="6400800" y="4160520"/>
            <a:ext cx="1463040" cy="731520"/>
          </a:xfrm>
          <a:prstGeom prst="rect">
            <a:avLst/>
          </a:prstGeom>
          <a:noFill/>
        </p:spPr>
        <p:txBody>
          <a:bodyPr wrap="square" lIns="36576" tIns="18288" rIns="36576" bIns="18288" anchor="t">
            <a:spAutoFit/>
          </a:bodyPr>
          <a:lstStyle/>
          <a:p>
            <a:pPr algn="l"/>
            <a:r>
              <a:rPr sz="900" b="0">
                <a:solidFill>
                  <a:srgbClr val="18181B"/>
                </a:solidFill>
                <a:latin typeface="Inter"/>
              </a:rPr>
              <a:t>316 SEK · 1 645 impr.</a:t>
            </a:r>
          </a:p>
          <a:p>
            <a:pPr algn="l"/>
            <a:r>
              <a:rPr sz="900" b="0">
                <a:solidFill>
                  <a:srgbClr val="18181B"/>
                </a:solidFill>
                <a:latin typeface="Inter"/>
              </a:rPr>
              <a:t>8 clicks · CTR 0.49%</a:t>
            </a:r>
          </a:p>
          <a:p>
            <a:pPr algn="l"/>
            <a:r>
              <a:rPr sz="900" b="0">
                <a:solidFill>
                  <a:srgbClr val="18181B"/>
                </a:solidFill>
                <a:latin typeface="Inter"/>
              </a:rPr>
              <a:t>1 sign-up</a:t>
            </a:r>
          </a:p>
        </p:txBody>
      </p:sp>
      <p:pic>
        <p:nvPicPr>
          <p:cNvPr id="11" name="Picture 10" descr="1514874774.jpg"/>
          <p:cNvPicPr>
            <a:picLocks noChangeAspect="1"/>
          </p:cNvPicPr>
          <p:nvPr/>
        </p:nvPicPr>
        <p:blipFill>
          <a:blip r:embed="rId4"/>
          <a:stretch>
            <a:fillRect/>
          </a:stretch>
        </p:blipFill>
        <p:spPr>
          <a:xfrm>
            <a:off x="8001000" y="2331720"/>
            <a:ext cx="1371600" cy="1371600"/>
          </a:xfrm>
          <a:prstGeom prst="rect">
            <a:avLst/>
          </a:prstGeom>
        </p:spPr>
      </p:pic>
      <p:sp>
        <p:nvSpPr>
          <p:cNvPr id="12" name="TextBox 11"/>
          <p:cNvSpPr txBox="1"/>
          <p:nvPr/>
        </p:nvSpPr>
        <p:spPr>
          <a:xfrm>
            <a:off x="8001000" y="3749039"/>
            <a:ext cx="1463040" cy="457200"/>
          </a:xfrm>
          <a:prstGeom prst="rect">
            <a:avLst/>
          </a:prstGeom>
          <a:noFill/>
        </p:spPr>
        <p:txBody>
          <a:bodyPr wrap="square" lIns="36576" tIns="18288" rIns="36576" bIns="18288" anchor="t">
            <a:spAutoFit/>
          </a:bodyPr>
          <a:lstStyle/>
          <a:p>
            <a:pPr algn="l"/>
            <a:r>
              <a:rPr sz="950" b="1">
                <a:solidFill>
                  <a:srgbClr val="18181B"/>
                </a:solidFill>
                <a:latin typeface="Poppins"/>
              </a:rPr>
              <a:t>“For those in HR” phone</a:t>
            </a:r>
          </a:p>
        </p:txBody>
      </p:sp>
      <p:sp>
        <p:nvSpPr>
          <p:cNvPr id="13" name="TextBox 12"/>
          <p:cNvSpPr txBox="1"/>
          <p:nvPr/>
        </p:nvSpPr>
        <p:spPr>
          <a:xfrm>
            <a:off x="8001000" y="4160520"/>
            <a:ext cx="1463040" cy="731520"/>
          </a:xfrm>
          <a:prstGeom prst="rect">
            <a:avLst/>
          </a:prstGeom>
          <a:noFill/>
        </p:spPr>
        <p:txBody>
          <a:bodyPr wrap="square" lIns="36576" tIns="18288" rIns="36576" bIns="18288" anchor="t">
            <a:spAutoFit/>
          </a:bodyPr>
          <a:lstStyle/>
          <a:p>
            <a:pPr algn="l"/>
            <a:r>
              <a:rPr sz="900" b="0">
                <a:solidFill>
                  <a:srgbClr val="18181B"/>
                </a:solidFill>
                <a:latin typeface="Inter"/>
              </a:rPr>
              <a:t>109 SEK · 445 impr.</a:t>
            </a:r>
          </a:p>
          <a:p>
            <a:pPr algn="l"/>
            <a:r>
              <a:rPr sz="900" b="0">
                <a:solidFill>
                  <a:srgbClr val="18181B"/>
                </a:solidFill>
                <a:latin typeface="Inter"/>
              </a:rPr>
              <a:t>1 clicks · CTR 0.22%</a:t>
            </a:r>
          </a:p>
          <a:p>
            <a:pPr algn="l"/>
            <a:r>
              <a:rPr sz="900" b="0">
                <a:solidFill>
                  <a:srgbClr val="18181B"/>
                </a:solidFill>
                <a:latin typeface="Inter"/>
              </a:rPr>
              <a:t>0 sign-ups</a:t>
            </a:r>
          </a:p>
        </p:txBody>
      </p:sp>
      <p:pic>
        <p:nvPicPr>
          <p:cNvPr id="14" name="Picture 13" descr="1514764684.jpg"/>
          <p:cNvPicPr>
            <a:picLocks noChangeAspect="1"/>
          </p:cNvPicPr>
          <p:nvPr/>
        </p:nvPicPr>
        <p:blipFill>
          <a:blip r:embed="rId5"/>
          <a:stretch>
            <a:fillRect/>
          </a:stretch>
        </p:blipFill>
        <p:spPr>
          <a:xfrm>
            <a:off x="9601200" y="2331720"/>
            <a:ext cx="1371600" cy="1371600"/>
          </a:xfrm>
          <a:prstGeom prst="rect">
            <a:avLst/>
          </a:prstGeom>
        </p:spPr>
      </p:pic>
      <p:sp>
        <p:nvSpPr>
          <p:cNvPr id="15" name="TextBox 14"/>
          <p:cNvSpPr txBox="1"/>
          <p:nvPr/>
        </p:nvSpPr>
        <p:spPr>
          <a:xfrm>
            <a:off x="9601200" y="3749039"/>
            <a:ext cx="1463040" cy="457200"/>
          </a:xfrm>
          <a:prstGeom prst="rect">
            <a:avLst/>
          </a:prstGeom>
          <a:noFill/>
        </p:spPr>
        <p:txBody>
          <a:bodyPr wrap="square" lIns="36576" tIns="18288" rIns="36576" bIns="18288" anchor="t">
            <a:spAutoFit/>
          </a:bodyPr>
          <a:lstStyle/>
          <a:p>
            <a:pPr algn="l"/>
            <a:r>
              <a:rPr sz="950" b="1">
                <a:solidFill>
                  <a:srgbClr val="18181B"/>
                </a:solidFill>
                <a:latin typeface="Poppins"/>
              </a:rPr>
              <a:t>“Top 25%” + button</a:t>
            </a:r>
          </a:p>
        </p:txBody>
      </p:sp>
      <p:sp>
        <p:nvSpPr>
          <p:cNvPr id="16" name="TextBox 15"/>
          <p:cNvSpPr txBox="1"/>
          <p:nvPr/>
        </p:nvSpPr>
        <p:spPr>
          <a:xfrm>
            <a:off x="9601200" y="4160520"/>
            <a:ext cx="1463040" cy="731520"/>
          </a:xfrm>
          <a:prstGeom prst="rect">
            <a:avLst/>
          </a:prstGeom>
          <a:noFill/>
        </p:spPr>
        <p:txBody>
          <a:bodyPr wrap="square" lIns="36576" tIns="18288" rIns="36576" bIns="18288" anchor="t">
            <a:spAutoFit/>
          </a:bodyPr>
          <a:lstStyle/>
          <a:p>
            <a:pPr algn="l"/>
            <a:r>
              <a:rPr sz="900" b="0">
                <a:solidFill>
                  <a:srgbClr val="18181B"/>
                </a:solidFill>
                <a:latin typeface="Inter"/>
              </a:rPr>
              <a:t>244 SEK · 1 047 impr.</a:t>
            </a:r>
          </a:p>
          <a:p>
            <a:pPr algn="l"/>
            <a:r>
              <a:rPr sz="900" b="0">
                <a:solidFill>
                  <a:srgbClr val="18181B"/>
                </a:solidFill>
                <a:latin typeface="Inter"/>
              </a:rPr>
              <a:t>3 clicks · CTR 0.29%</a:t>
            </a:r>
          </a:p>
          <a:p>
            <a:pPr algn="l"/>
            <a:r>
              <a:rPr sz="900" b="0">
                <a:solidFill>
                  <a:srgbClr val="18181B"/>
                </a:solidFill>
                <a:latin typeface="Inter"/>
              </a:rPr>
              <a:t>0 sign-ups</a:t>
            </a:r>
          </a:p>
        </p:txBody>
      </p:sp>
      <p:sp>
        <p:nvSpPr>
          <p:cNvPr id="17" name="Rounded Rectangle 16"/>
          <p:cNvSpPr/>
          <p:nvPr/>
        </p:nvSpPr>
        <p:spPr>
          <a:xfrm>
            <a:off x="6400800" y="4983480"/>
            <a:ext cx="4572000" cy="1280160"/>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6537960" y="5074920"/>
            <a:ext cx="4297680" cy="1143000"/>
          </a:xfrm>
          <a:prstGeom prst="rect">
            <a:avLst/>
          </a:prstGeom>
          <a:noFill/>
        </p:spPr>
        <p:txBody>
          <a:bodyPr wrap="square" lIns="36576" tIns="18288" rIns="36576" bIns="18288" anchor="t">
            <a:spAutoFit/>
          </a:bodyPr>
          <a:lstStyle/>
          <a:p>
            <a:pPr algn="l"/>
            <a:r>
              <a:rPr sz="1000" b="1">
                <a:solidFill>
                  <a:srgbClr val="18181B"/>
                </a:solidFill>
                <a:latin typeface="Inter"/>
              </a:rPr>
              <a:t>What this means  </a:t>
            </a:r>
            <a:r>
              <a:rPr sz="1000" b="0">
                <a:solidFill>
                  <a:srgbClr val="18181B"/>
                </a:solidFill>
                <a:latin typeface="Inter"/>
              </a:rPr>
              <a:t>The 'trust the leadership' photo variant got one sign-up from 316 SEK (CTR 0.49%) — on par with the winner — but then starved. To know which hook comes next, variants need their own campaign with even rotation, or sequential runs of 1 500 SEK each.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New this period: the BOFU G2-quote GIFs</a:t>
            </a:r>
          </a:p>
        </p:txBody>
      </p:sp>
      <p:sp>
        <p:nvSpPr>
          <p:cNvPr id="4" name="Text Placeholder 3"/>
          <p:cNvSpPr>
            <a:spLocks noGrp="1"/>
          </p:cNvSpPr>
          <p:nvPr>
            <p:ph type="body" sz="quarter" idx="13"/>
          </p:nvPr>
        </p:nvSpPr>
        <p:spPr/>
        <p:txBody>
          <a:bodyPr/>
          <a:lstStyle/>
          <a:p>
            <a:r>
              <a:t>Built to be clicked, not to collect forms — and they are clicked at 2–3× the account CTR. The cost is the audience, not the creative</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(post-click / post-view conversions) · HubSpot CRM (demo forms, first sales meetings, contact sources) · 17 Sep – 4 Oct 2026 · SEK</a:t>
            </a:r>
          </a:p>
        </p:txBody>
      </p:sp>
      <p:pic>
        <p:nvPicPr>
          <p:cNvPr id="6" name="Picture 5" descr="1573359294.jpg"/>
          <p:cNvPicPr>
            <a:picLocks noChangeAspect="1"/>
          </p:cNvPicPr>
          <p:nvPr/>
        </p:nvPicPr>
        <p:blipFill>
          <a:blip r:embed="rId2"/>
          <a:stretch>
            <a:fillRect/>
          </a:stretch>
        </p:blipFill>
        <p:spPr>
          <a:xfrm>
            <a:off x="1508760" y="2331720"/>
            <a:ext cx="1719072" cy="2148840"/>
          </a:xfrm>
          <a:prstGeom prst="rect">
            <a:avLst/>
          </a:prstGeom>
        </p:spPr>
      </p:pic>
      <p:sp>
        <p:nvSpPr>
          <p:cNvPr id="7" name="TextBox 6"/>
          <p:cNvSpPr txBox="1"/>
          <p:nvPr/>
        </p:nvSpPr>
        <p:spPr>
          <a:xfrm>
            <a:off x="1225296"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SE · “negative trends” · portrait</a:t>
            </a:r>
          </a:p>
        </p:txBody>
      </p:sp>
      <p:sp>
        <p:nvSpPr>
          <p:cNvPr id="8" name="TextBox 7"/>
          <p:cNvSpPr txBox="1"/>
          <p:nvPr/>
        </p:nvSpPr>
        <p:spPr>
          <a:xfrm>
            <a:off x="1225296"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CTR 0.60% · 207 SEK/click</a:t>
            </a:r>
          </a:p>
        </p:txBody>
      </p:sp>
      <p:sp>
        <p:nvSpPr>
          <p:cNvPr id="9" name="TextBox 8"/>
          <p:cNvSpPr txBox="1"/>
          <p:nvPr/>
        </p:nvSpPr>
        <p:spPr>
          <a:xfrm>
            <a:off x="1225296"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2 894 SEK · 2 349 impr. · 14 clicks</a:t>
            </a:r>
          </a:p>
          <a:p>
            <a:pPr algn="l"/>
            <a:r>
              <a:rPr sz="950" b="0">
                <a:solidFill>
                  <a:srgbClr val="18181B"/>
                </a:solidFill>
                <a:latin typeface="Inter"/>
              </a:rPr>
              <a:t>CPM 1 232 SEK · account CTR 0.24%</a:t>
            </a:r>
          </a:p>
          <a:p>
            <a:pPr algn="l"/>
            <a:r>
              <a:rPr sz="950" b="0">
                <a:solidFill>
                  <a:srgbClr val="18181B"/>
                </a:solidFill>
                <a:latin typeface="Inter"/>
              </a:rPr>
              <a:t>All 14 are landing-page clicks.</a:t>
            </a:r>
          </a:p>
        </p:txBody>
      </p:sp>
      <p:pic>
        <p:nvPicPr>
          <p:cNvPr id="10" name="Picture 9" descr="1573379294.jpg"/>
          <p:cNvPicPr>
            <a:picLocks noChangeAspect="1"/>
          </p:cNvPicPr>
          <p:nvPr/>
        </p:nvPicPr>
        <p:blipFill>
          <a:blip r:embed="rId3"/>
          <a:stretch>
            <a:fillRect/>
          </a:stretch>
        </p:blipFill>
        <p:spPr>
          <a:xfrm>
            <a:off x="3781044" y="2845053"/>
            <a:ext cx="2148840" cy="1122172"/>
          </a:xfrm>
          <a:prstGeom prst="rect">
            <a:avLst/>
          </a:prstGeom>
        </p:spPr>
      </p:pic>
      <p:sp>
        <p:nvSpPr>
          <p:cNvPr id="11" name="TextBox 10"/>
          <p:cNvSpPr txBox="1"/>
          <p:nvPr/>
        </p:nvSpPr>
        <p:spPr>
          <a:xfrm>
            <a:off x="3712463"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SE · “management compass” · landscape</a:t>
            </a:r>
          </a:p>
        </p:txBody>
      </p:sp>
      <p:sp>
        <p:nvSpPr>
          <p:cNvPr id="12" name="TextBox 11"/>
          <p:cNvSpPr txBox="1"/>
          <p:nvPr/>
        </p:nvSpPr>
        <p:spPr>
          <a:xfrm>
            <a:off x="3712463"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CTR 0.43% · 231 SEK/click</a:t>
            </a:r>
          </a:p>
        </p:txBody>
      </p:sp>
      <p:sp>
        <p:nvSpPr>
          <p:cNvPr id="13" name="TextBox 12"/>
          <p:cNvSpPr txBox="1"/>
          <p:nvPr/>
        </p:nvSpPr>
        <p:spPr>
          <a:xfrm>
            <a:off x="3712463"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1 154 SEK · 1 171 impr. · 5 clicks</a:t>
            </a:r>
          </a:p>
          <a:p>
            <a:pPr algn="l"/>
            <a:r>
              <a:rPr sz="950" b="0">
                <a:solidFill>
                  <a:srgbClr val="18181B"/>
                </a:solidFill>
                <a:latin typeface="Inter"/>
              </a:rPr>
              <a:t>CPM 986 SEK · account CTR 0.24%</a:t>
            </a:r>
          </a:p>
          <a:p>
            <a:pPr algn="l"/>
            <a:r>
              <a:rPr sz="950" b="0">
                <a:solidFill>
                  <a:srgbClr val="18181B"/>
                </a:solidFill>
                <a:latin typeface="Inter"/>
              </a:rPr>
              <a:t>Landscape: half the CPM.</a:t>
            </a:r>
          </a:p>
        </p:txBody>
      </p:sp>
      <p:pic>
        <p:nvPicPr>
          <p:cNvPr id="14" name="Picture 13" descr="1573359294.jpg"/>
          <p:cNvPicPr>
            <a:picLocks noChangeAspect="1"/>
          </p:cNvPicPr>
          <p:nvPr/>
        </p:nvPicPr>
        <p:blipFill>
          <a:blip r:embed="rId2"/>
          <a:stretch>
            <a:fillRect/>
          </a:stretch>
        </p:blipFill>
        <p:spPr>
          <a:xfrm>
            <a:off x="6483096" y="2331720"/>
            <a:ext cx="1719072" cy="2148840"/>
          </a:xfrm>
          <a:prstGeom prst="rect">
            <a:avLst/>
          </a:prstGeom>
        </p:spPr>
      </p:pic>
      <p:sp>
        <p:nvSpPr>
          <p:cNvPr id="15" name="TextBox 14"/>
          <p:cNvSpPr txBox="1"/>
          <p:nvPr/>
        </p:nvSpPr>
        <p:spPr>
          <a:xfrm>
            <a:off x="6199632"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NO · “negative trends” · portrait</a:t>
            </a:r>
          </a:p>
        </p:txBody>
      </p:sp>
      <p:sp>
        <p:nvSpPr>
          <p:cNvPr id="16" name="TextBox 15"/>
          <p:cNvSpPr txBox="1"/>
          <p:nvPr/>
        </p:nvSpPr>
        <p:spPr>
          <a:xfrm>
            <a:off x="6199632"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CTR 0.85% · 196 SEK/click</a:t>
            </a:r>
          </a:p>
        </p:txBody>
      </p:sp>
      <p:sp>
        <p:nvSpPr>
          <p:cNvPr id="17" name="TextBox 16"/>
          <p:cNvSpPr txBox="1"/>
          <p:nvPr/>
        </p:nvSpPr>
        <p:spPr>
          <a:xfrm>
            <a:off x="6199632"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587 SEK · 355 impr. · 3 clicks</a:t>
            </a:r>
          </a:p>
          <a:p>
            <a:pPr algn="l"/>
            <a:r>
              <a:rPr sz="950" b="0">
                <a:solidFill>
                  <a:srgbClr val="18181B"/>
                </a:solidFill>
                <a:latin typeface="Inter"/>
              </a:rPr>
              <a:t>CPM 1 653 SEK · account CTR 0.24%</a:t>
            </a:r>
          </a:p>
          <a:p>
            <a:pPr algn="l"/>
            <a:r>
              <a:rPr sz="950" b="0">
                <a:solidFill>
                  <a:srgbClr val="18181B"/>
                </a:solidFill>
                <a:latin typeface="Inter"/>
              </a:rPr>
              <a:t>NO: 355 impressions in 18 days.</a:t>
            </a:r>
          </a:p>
        </p:txBody>
      </p:sp>
      <p:sp>
        <p:nvSpPr>
          <p:cNvPr id="18" name="Rounded Rectangle 17"/>
          <p:cNvSpPr/>
          <p:nvPr/>
        </p:nvSpPr>
        <p:spPr>
          <a:xfrm>
            <a:off x="8686800" y="2331720"/>
            <a:ext cx="2286000" cy="3749039"/>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823960" y="2450592"/>
            <a:ext cx="2011680" cy="274320"/>
          </a:xfrm>
          <a:prstGeom prst="rect">
            <a:avLst/>
          </a:prstGeom>
          <a:noFill/>
        </p:spPr>
        <p:txBody>
          <a:bodyPr wrap="square" lIns="36576" tIns="18288" rIns="36576" bIns="18288" anchor="t">
            <a:spAutoFit/>
          </a:bodyPr>
          <a:lstStyle/>
          <a:p>
            <a:pPr algn="l"/>
            <a:r>
              <a:rPr sz="1050" b="1">
                <a:solidFill>
                  <a:srgbClr val="18181B"/>
                </a:solidFill>
                <a:latin typeface="Poppins"/>
              </a:rPr>
              <a:t>Attribution check</a:t>
            </a:r>
          </a:p>
        </p:txBody>
      </p:sp>
      <p:sp>
        <p:nvSpPr>
          <p:cNvPr id="20" name="TextBox 19"/>
          <p:cNvSpPr txBox="1"/>
          <p:nvPr/>
        </p:nvSpPr>
        <p:spPr>
          <a:xfrm>
            <a:off x="8823960" y="2743200"/>
            <a:ext cx="2011680" cy="3291840"/>
          </a:xfrm>
          <a:prstGeom prst="rect">
            <a:avLst/>
          </a:prstGeom>
          <a:noFill/>
        </p:spPr>
        <p:txBody>
          <a:bodyPr wrap="square" lIns="36576" tIns="18288" rIns="36576" bIns="18288" anchor="t">
            <a:spAutoFit/>
          </a:bodyPr>
          <a:lstStyle/>
          <a:p>
            <a:pPr algn="l">
              <a:spcAft>
                <a:spcPts val="500"/>
              </a:spcAft>
            </a:pPr>
            <a:r>
              <a:rPr sz="1600" b="1">
                <a:solidFill>
                  <a:srgbClr val="7F2696"/>
                </a:solidFill>
                <a:latin typeface="Inter"/>
              </a:rPr>
              <a:t>0 </a:t>
            </a:r>
            <a:r>
              <a:rPr sz="950" b="0">
                <a:solidFill>
                  <a:srgbClr val="18181B"/>
                </a:solidFill>
                <a:latin typeface="Inter"/>
              </a:rPr>
              <a:t>post-click conversions on the six GIFs (LinkedIn, 17 Sep – 4 Oct). Account total: 4 post-click, 16 post-view.</a:t>
            </a:r>
          </a:p>
          <a:p>
            <a:pPr algn="l">
              <a:spcAft>
                <a:spcPts val="500"/>
              </a:spcAft>
            </a:pPr>
            <a:r>
              <a:rPr sz="1600" b="1">
                <a:solidFill>
                  <a:srgbClr val="7F2696"/>
                </a:solidFill>
                <a:latin typeface="Inter"/>
              </a:rPr>
              <a:t>0 of 13 </a:t>
            </a:r>
            <a:r>
              <a:rPr sz="950" b="0">
                <a:solidFill>
                  <a:srgbClr val="18181B"/>
                </a:solidFill>
                <a:latin typeface="Inter"/>
              </a:rPr>
              <a:t>demo bookings in HubSpot since 17 Sep have a paid-social source (first or latest touch). They came from brand search, organic, direct and referrals.</a:t>
            </a:r>
          </a:p>
          <a:p>
            <a:pPr algn="l">
              <a:spcAft>
                <a:spcPts val="500"/>
              </a:spcAft>
            </a:pPr>
            <a:r>
              <a:rPr sz="1600" b="1">
                <a:solidFill>
                  <a:srgbClr val="7F2696"/>
                </a:solidFill>
                <a:latin typeface="Inter"/>
              </a:rPr>
              <a:t>0 of 12 </a:t>
            </a:r>
            <a:r>
              <a:rPr sz="950" b="0">
                <a:solidFill>
                  <a:srgbClr val="18181B"/>
                </a:solidFill>
                <a:latin typeface="Inter"/>
              </a:rPr>
              <a:t>first sales meetings booked since 17 Sep trace back to LinkedIn.</a:t>
            </a:r>
          </a:p>
          <a:p>
            <a:pPr algn="l">
              <a:spcAft>
                <a:spcPts val="500"/>
              </a:spcAft>
            </a:pPr>
            <a:r>
              <a:rPr sz="950" b="1">
                <a:solidFill>
                  <a:srgbClr val="18181B"/>
                </a:solidFill>
                <a:latin typeface="Inter"/>
              </a:rPr>
              <a:t>Too early: </a:t>
            </a:r>
            <a:r>
              <a:rPr sz="950" b="0">
                <a:solidFill>
                  <a:srgbClr val="18181B"/>
                </a:solidFill>
                <a:latin typeface="Inter"/>
              </a:rPr>
              <a:t>31 clicks at a typical 1–2% visit-to-demo rate is a third of a demo. Judge after ~300 clicks.</a:t>
            </a:r>
          </a:p>
        </p:txBody>
      </p:sp>
      <p:sp>
        <p:nvSpPr>
          <p:cNvPr id="21" name="TextBox 20"/>
          <p:cNvSpPr txBox="1"/>
          <p:nvPr/>
        </p:nvSpPr>
        <p:spPr>
          <a:xfrm>
            <a:off x="1225296" y="5870448"/>
            <a:ext cx="7315200" cy="457200"/>
          </a:xfrm>
          <a:prstGeom prst="rect">
            <a:avLst/>
          </a:prstGeom>
          <a:noFill/>
        </p:spPr>
        <p:txBody>
          <a:bodyPr wrap="square" lIns="36576" tIns="18288" rIns="36576" bIns="18288" anchor="t">
            <a:spAutoFit/>
          </a:bodyPr>
          <a:lstStyle/>
          <a:p>
            <a:pPr algn="l"/>
            <a:r>
              <a:rPr sz="1000" b="0">
                <a:solidFill>
                  <a:srgbClr val="18181B"/>
                </a:solidFill>
                <a:latin typeface="Inter"/>
              </a:rPr>
              <a:t>Six variants: 6 890 SEK, 31 landing-page clicks, 222 SEK per click. CTR 0.43–0.85% beats the SE “allt-i-ett” still (0.28%) and the account (0.24%). The click is expensive because CPM is 811–6 793 SEK in small SE/NO/DK audiences. Add UTM tags so visits show in HubSpot.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Traffic and reach creatives that worked</a:t>
            </a:r>
          </a:p>
        </p:txBody>
      </p:sp>
      <p:sp>
        <p:nvSpPr>
          <p:cNvPr id="4" name="Text Placeholder 3"/>
          <p:cNvSpPr>
            <a:spLocks noGrp="1"/>
          </p:cNvSpPr>
          <p:nvPr>
            <p:ph type="body" sz="quarter" idx="13"/>
          </p:nvPr>
        </p:nvSpPr>
        <p:spPr/>
        <p:txBody>
          <a:bodyPr/>
          <a:lstStyle/>
          <a:p>
            <a:r>
              <a:t>The video buys the cheapest clicks; the document ad buys the cheapest reach</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via CENTCOM · 17 Sep – 4 Oct 2026 vs 30 Aug – 16 Sep (equal 18-day windows) · SEK</a:t>
            </a:r>
          </a:p>
        </p:txBody>
      </p:sp>
      <p:pic>
        <p:nvPicPr>
          <p:cNvPr id="6" name="Picture 5" descr="1326902134.jpg"/>
          <p:cNvPicPr>
            <a:picLocks noChangeAspect="1"/>
          </p:cNvPicPr>
          <p:nvPr/>
        </p:nvPicPr>
        <p:blipFill>
          <a:blip r:embed="rId2"/>
          <a:stretch>
            <a:fillRect/>
          </a:stretch>
        </p:blipFill>
        <p:spPr>
          <a:xfrm>
            <a:off x="1508760" y="2331720"/>
            <a:ext cx="1719072" cy="2148840"/>
          </a:xfrm>
          <a:prstGeom prst="rect">
            <a:avLst/>
          </a:prstGeom>
        </p:spPr>
      </p:pic>
      <p:sp>
        <p:nvSpPr>
          <p:cNvPr id="7" name="TextBox 6"/>
          <p:cNvSpPr txBox="1"/>
          <p:nvPr/>
        </p:nvSpPr>
        <p:spPr>
          <a:xfrm>
            <a:off x="1225296"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MOFU · ROW · “Next gen listening” video</a:t>
            </a:r>
          </a:p>
        </p:txBody>
      </p:sp>
      <p:sp>
        <p:nvSpPr>
          <p:cNvPr id="8" name="TextBox 7"/>
          <p:cNvSpPr txBox="1"/>
          <p:nvPr/>
        </p:nvSpPr>
        <p:spPr>
          <a:xfrm>
            <a:off x="1225296"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105 clicks · 35 SEK/click</a:t>
            </a:r>
          </a:p>
        </p:txBody>
      </p:sp>
      <p:sp>
        <p:nvSpPr>
          <p:cNvPr id="9" name="TextBox 8"/>
          <p:cNvSpPr txBox="1"/>
          <p:nvPr/>
        </p:nvSpPr>
        <p:spPr>
          <a:xfrm>
            <a:off x="1225296"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3 636 SEK · 32 258 impressions</a:t>
            </a:r>
          </a:p>
          <a:p>
            <a:pPr algn="l"/>
            <a:r>
              <a:rPr sz="950" b="0">
                <a:solidFill>
                  <a:srgbClr val="18181B"/>
                </a:solidFill>
                <a:latin typeface="Inter"/>
              </a:rPr>
              <a:t>CTR 0.33% · CPM 113 SEK</a:t>
            </a:r>
          </a:p>
          <a:p>
            <a:pPr algn="l"/>
            <a:r>
              <a:rPr sz="950" b="0">
                <a:solidFill>
                  <a:srgbClr val="18181B"/>
                </a:solidFill>
                <a:latin typeface="Inter"/>
              </a:rPr>
              <a:t>12 298 views · 858 completions (7%)</a:t>
            </a:r>
          </a:p>
          <a:p>
            <a:pPr algn="l"/>
            <a:r>
              <a:rPr sz="950" b="0">
                <a:solidFill>
                  <a:srgbClr val="18181B"/>
                </a:solidFill>
                <a:latin typeface="Inter"/>
              </a:rPr>
              <a:t>Cheapest clicks in the account again.</a:t>
            </a:r>
          </a:p>
        </p:txBody>
      </p:sp>
      <p:pic>
        <p:nvPicPr>
          <p:cNvPr id="10" name="Picture 9" descr="1309083634.jpg"/>
          <p:cNvPicPr>
            <a:picLocks noChangeAspect="1"/>
          </p:cNvPicPr>
          <p:nvPr/>
        </p:nvPicPr>
        <p:blipFill>
          <a:blip r:embed="rId3"/>
          <a:stretch>
            <a:fillRect/>
          </a:stretch>
        </p:blipFill>
        <p:spPr>
          <a:xfrm>
            <a:off x="3995928" y="2331720"/>
            <a:ext cx="1719072" cy="2148840"/>
          </a:xfrm>
          <a:prstGeom prst="rect">
            <a:avLst/>
          </a:prstGeom>
        </p:spPr>
      </p:pic>
      <p:sp>
        <p:nvSpPr>
          <p:cNvPr id="11" name="TextBox 10"/>
          <p:cNvSpPr txBox="1"/>
          <p:nvPr/>
        </p:nvSpPr>
        <p:spPr>
          <a:xfrm>
            <a:off x="3712463"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ROW · Document · “Listening is about action”</a:t>
            </a:r>
          </a:p>
        </p:txBody>
      </p:sp>
      <p:sp>
        <p:nvSpPr>
          <p:cNvPr id="12" name="TextBox 11"/>
          <p:cNvSpPr txBox="1"/>
          <p:nvPr/>
        </p:nvSpPr>
        <p:spPr>
          <a:xfrm>
            <a:off x="3712463"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CPM 119 SEK · 13 conv.*</a:t>
            </a:r>
          </a:p>
        </p:txBody>
      </p:sp>
      <p:sp>
        <p:nvSpPr>
          <p:cNvPr id="13" name="TextBox 12"/>
          <p:cNvSpPr txBox="1"/>
          <p:nvPr/>
        </p:nvSpPr>
        <p:spPr>
          <a:xfrm>
            <a:off x="3712463"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2 231 SEK · 18 760 impressions</a:t>
            </a:r>
          </a:p>
          <a:p>
            <a:pPr algn="l"/>
            <a:r>
              <a:rPr sz="950" b="0">
                <a:solidFill>
                  <a:srgbClr val="18181B"/>
                </a:solidFill>
                <a:latin typeface="Inter"/>
              </a:rPr>
              <a:t>26 clicks · CTR 0.14% · 86 SEK/click</a:t>
            </a:r>
          </a:p>
          <a:p>
            <a:pPr algn="l"/>
            <a:r>
              <a:rPr sz="950" b="0">
                <a:solidFill>
                  <a:srgbClr val="18181B"/>
                </a:solidFill>
                <a:latin typeface="Inter"/>
              </a:rPr>
              <a:t>*10 of 13 on 24 Sep from 2 clicks</a:t>
            </a:r>
          </a:p>
          <a:p>
            <a:pPr algn="l"/>
            <a:r>
              <a:rPr sz="950" b="0">
                <a:solidFill>
                  <a:srgbClr val="18181B"/>
                </a:solidFill>
                <a:latin typeface="Inter"/>
              </a:rPr>
              <a:t>(view-through, not ad-driven).</a:t>
            </a:r>
          </a:p>
        </p:txBody>
      </p:sp>
      <p:pic>
        <p:nvPicPr>
          <p:cNvPr id="14" name="Picture 13" descr="1313889534.jpg"/>
          <p:cNvPicPr>
            <a:picLocks noChangeAspect="1"/>
          </p:cNvPicPr>
          <p:nvPr/>
        </p:nvPicPr>
        <p:blipFill>
          <a:blip r:embed="rId4"/>
          <a:stretch>
            <a:fillRect/>
          </a:stretch>
        </p:blipFill>
        <p:spPr>
          <a:xfrm>
            <a:off x="6268212" y="2331720"/>
            <a:ext cx="2148840" cy="2148840"/>
          </a:xfrm>
          <a:prstGeom prst="rect">
            <a:avLst/>
          </a:prstGeom>
        </p:spPr>
      </p:pic>
      <p:sp>
        <p:nvSpPr>
          <p:cNvPr id="15" name="TextBox 14"/>
          <p:cNvSpPr txBox="1"/>
          <p:nvPr/>
        </p:nvSpPr>
        <p:spPr>
          <a:xfrm>
            <a:off x="6199632"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TOFU · ROW · “Next Gen Employee Listening” GIF</a:t>
            </a:r>
          </a:p>
        </p:txBody>
      </p:sp>
      <p:sp>
        <p:nvSpPr>
          <p:cNvPr id="16" name="TextBox 15"/>
          <p:cNvSpPr txBox="1"/>
          <p:nvPr/>
        </p:nvSpPr>
        <p:spPr>
          <a:xfrm>
            <a:off x="6199632"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CPM 141 SEK · 2 conv.</a:t>
            </a:r>
          </a:p>
        </p:txBody>
      </p:sp>
      <p:sp>
        <p:nvSpPr>
          <p:cNvPr id="17" name="TextBox 16"/>
          <p:cNvSpPr txBox="1"/>
          <p:nvPr/>
        </p:nvSpPr>
        <p:spPr>
          <a:xfrm>
            <a:off x="6199632"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1 713 SEK · 12 153 impressions</a:t>
            </a:r>
          </a:p>
          <a:p>
            <a:pPr algn="l"/>
            <a:r>
              <a:rPr sz="950" b="0">
                <a:solidFill>
                  <a:srgbClr val="18181B"/>
                </a:solidFill>
                <a:latin typeface="Inter"/>
              </a:rPr>
              <a:t>15 clicks · CTR 0.12%</a:t>
            </a:r>
          </a:p>
          <a:p>
            <a:pPr algn="l"/>
            <a:r>
              <a:rPr sz="950" b="0">
                <a:solidFill>
                  <a:srgbClr val="18181B"/>
                </a:solidFill>
                <a:latin typeface="Inter"/>
              </a:rPr>
              <a:t>Efficient reach for the remarketing pool.</a:t>
            </a:r>
          </a:p>
        </p:txBody>
      </p:sp>
      <p:pic>
        <p:nvPicPr>
          <p:cNvPr id="18" name="Picture 17" descr="1563648224.jpg"/>
          <p:cNvPicPr>
            <a:picLocks noChangeAspect="1"/>
          </p:cNvPicPr>
          <p:nvPr/>
        </p:nvPicPr>
        <p:blipFill>
          <a:blip r:embed="rId5"/>
          <a:stretch>
            <a:fillRect/>
          </a:stretch>
        </p:blipFill>
        <p:spPr>
          <a:xfrm>
            <a:off x="8755380" y="2600325"/>
            <a:ext cx="2148840" cy="1611630"/>
          </a:xfrm>
          <a:prstGeom prst="rect">
            <a:avLst/>
          </a:prstGeom>
        </p:spPr>
      </p:pic>
      <p:sp>
        <p:nvSpPr>
          <p:cNvPr id="19" name="TextBox 18"/>
          <p:cNvSpPr txBox="1"/>
          <p:nvPr/>
        </p:nvSpPr>
        <p:spPr>
          <a:xfrm>
            <a:off x="8686800"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Boost · NO · “Gjør det du! Heia deg!” post</a:t>
            </a:r>
          </a:p>
        </p:txBody>
      </p:sp>
      <p:sp>
        <p:nvSpPr>
          <p:cNvPr id="20" name="TextBox 19"/>
          <p:cNvSpPr txBox="1"/>
          <p:nvPr/>
        </p:nvSpPr>
        <p:spPr>
          <a:xfrm>
            <a:off x="8686800"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CTR 6.0% · 60 SEK/click</a:t>
            </a:r>
          </a:p>
        </p:txBody>
      </p:sp>
      <p:sp>
        <p:nvSpPr>
          <p:cNvPr id="21" name="TextBox 20"/>
          <p:cNvSpPr txBox="1"/>
          <p:nvPr/>
        </p:nvSpPr>
        <p:spPr>
          <a:xfrm>
            <a:off x="8686800"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2 473 SEK · 679 impressions</a:t>
            </a:r>
          </a:p>
          <a:p>
            <a:pPr algn="l"/>
            <a:r>
              <a:rPr sz="950" b="0">
                <a:solidFill>
                  <a:srgbClr val="18181B"/>
                </a:solidFill>
                <a:latin typeface="Inter"/>
              </a:rPr>
              <a:t>41 clicks · CPM 3 642 SEK</a:t>
            </a:r>
          </a:p>
          <a:p>
            <a:pPr algn="l"/>
            <a:r>
              <a:rPr sz="950" b="0">
                <a:solidFill>
                  <a:srgbClr val="18181B"/>
                </a:solidFill>
                <a:latin typeface="Inter"/>
              </a:rPr>
              <a:t>Boosted story post: the clicks are</a:t>
            </a:r>
          </a:p>
          <a:p>
            <a:pPr algn="l"/>
            <a:r>
              <a:rPr sz="950" b="0">
                <a:solidFill>
                  <a:srgbClr val="18181B"/>
                </a:solidFill>
                <a:latin typeface="Inter"/>
              </a:rPr>
              <a:t>“see more”, not site visits.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Traffic and demo creatives that did not</a:t>
            </a:r>
          </a:p>
        </p:txBody>
      </p:sp>
      <p:sp>
        <p:nvSpPr>
          <p:cNvPr id="4" name="Text Placeholder 3"/>
          <p:cNvSpPr>
            <a:spLocks noGrp="1"/>
          </p:cNvSpPr>
          <p:nvPr>
            <p:ph type="body" sz="quarter" idx="13"/>
          </p:nvPr>
        </p:nvSpPr>
        <p:spPr/>
        <p:txBody>
          <a:bodyPr/>
          <a:lstStyle/>
          <a:p>
            <a:r>
              <a:t>Two were flagged last time and still run; the 2025 form creatives have stopped converting</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via CENTCOM · 17 Sep – 4 Oct 2026 vs 30 Aug – 16 Sep (equal 18-day windows) · SEK</a:t>
            </a:r>
          </a:p>
        </p:txBody>
      </p:sp>
      <p:pic>
        <p:nvPicPr>
          <p:cNvPr id="6" name="Picture 5" descr="1467004564.jpg"/>
          <p:cNvPicPr>
            <a:picLocks noChangeAspect="1"/>
          </p:cNvPicPr>
          <p:nvPr/>
        </p:nvPicPr>
        <p:blipFill>
          <a:blip r:embed="rId2"/>
          <a:stretch>
            <a:fillRect/>
          </a:stretch>
        </p:blipFill>
        <p:spPr>
          <a:xfrm>
            <a:off x="1293876" y="2331720"/>
            <a:ext cx="2148840" cy="2148840"/>
          </a:xfrm>
          <a:prstGeom prst="rect">
            <a:avLst/>
          </a:prstGeom>
        </p:spPr>
      </p:pic>
      <p:sp>
        <p:nvSpPr>
          <p:cNvPr id="7" name="TextBox 6"/>
          <p:cNvSpPr txBox="1"/>
          <p:nvPr/>
        </p:nvSpPr>
        <p:spPr>
          <a:xfrm>
            <a:off x="1225296"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BOFU · SE · “Har ni redan ett allt-i-ett HR-system”</a:t>
            </a:r>
          </a:p>
        </p:txBody>
      </p:sp>
      <p:sp>
        <p:nvSpPr>
          <p:cNvPr id="8" name="TextBox 7"/>
          <p:cNvSpPr txBox="1"/>
          <p:nvPr/>
        </p:nvSpPr>
        <p:spPr>
          <a:xfrm>
            <a:off x="1225296"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1 conv. · 136 SEK/click</a:t>
            </a:r>
          </a:p>
        </p:txBody>
      </p:sp>
      <p:sp>
        <p:nvSpPr>
          <p:cNvPr id="9" name="TextBox 8"/>
          <p:cNvSpPr txBox="1"/>
          <p:nvPr/>
        </p:nvSpPr>
        <p:spPr>
          <a:xfrm>
            <a:off x="1225296"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2 178 SEK · 5 631 impressions</a:t>
            </a:r>
          </a:p>
          <a:p>
            <a:pPr algn="l"/>
            <a:r>
              <a:rPr sz="950" b="0">
                <a:solidFill>
                  <a:srgbClr val="18181B"/>
                </a:solidFill>
                <a:latin typeface="Inter"/>
              </a:rPr>
              <a:t>16 clicks · CTR 0.28% · CPM 387 SEK</a:t>
            </a:r>
          </a:p>
          <a:p>
            <a:pPr algn="l"/>
            <a:r>
              <a:rPr sz="950" b="0">
                <a:solidFill>
                  <a:srgbClr val="18181B"/>
                </a:solidFill>
                <a:latin typeface="Inter"/>
              </a:rPr>
              <a:t>Flagged 17 Sep. Still running.</a:t>
            </a:r>
          </a:p>
        </p:txBody>
      </p:sp>
      <p:pic>
        <p:nvPicPr>
          <p:cNvPr id="10" name="Picture 9" descr="1508461344.jpg"/>
          <p:cNvPicPr>
            <a:picLocks noChangeAspect="1"/>
          </p:cNvPicPr>
          <p:nvPr/>
        </p:nvPicPr>
        <p:blipFill>
          <a:blip r:embed="rId3"/>
          <a:stretch>
            <a:fillRect/>
          </a:stretch>
        </p:blipFill>
        <p:spPr>
          <a:xfrm>
            <a:off x="3781044" y="2331720"/>
            <a:ext cx="2148840" cy="2148840"/>
          </a:xfrm>
          <a:prstGeom prst="rect">
            <a:avLst/>
          </a:prstGeom>
        </p:spPr>
      </p:pic>
      <p:sp>
        <p:nvSpPr>
          <p:cNvPr id="11" name="TextBox 10"/>
          <p:cNvSpPr txBox="1"/>
          <p:nvPr/>
        </p:nvSpPr>
        <p:spPr>
          <a:xfrm>
            <a:off x="3712463"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BOFU · NO · demo pair (“Du behøver ikke booke”)</a:t>
            </a:r>
          </a:p>
        </p:txBody>
      </p:sp>
      <p:sp>
        <p:nvSpPr>
          <p:cNvPr id="12" name="TextBox 11"/>
          <p:cNvSpPr txBox="1"/>
          <p:nvPr/>
        </p:nvSpPr>
        <p:spPr>
          <a:xfrm>
            <a:off x="3712463"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0 conv. · 129 SEK/click</a:t>
            </a:r>
          </a:p>
        </p:txBody>
      </p:sp>
      <p:sp>
        <p:nvSpPr>
          <p:cNvPr id="13" name="TextBox 12"/>
          <p:cNvSpPr txBox="1"/>
          <p:nvPr/>
        </p:nvSpPr>
        <p:spPr>
          <a:xfrm>
            <a:off x="3712463"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1 423 SEK · 1 849 impr. (both ads)</a:t>
            </a:r>
          </a:p>
          <a:p>
            <a:pPr algn="l"/>
            <a:r>
              <a:rPr sz="950" b="0">
                <a:solidFill>
                  <a:srgbClr val="18181B"/>
                </a:solidFill>
                <a:latin typeface="Inter"/>
              </a:rPr>
              <a:t>11 clicks · CTR 0.59% · CPM 769 SEK</a:t>
            </a:r>
          </a:p>
          <a:p>
            <a:pPr algn="l"/>
            <a:r>
              <a:rPr sz="950" b="0">
                <a:solidFill>
                  <a:srgbClr val="18181B"/>
                </a:solidFill>
                <a:latin typeface="Inter"/>
              </a:rPr>
              <a:t>Flagged 17 Sep. Still running.</a:t>
            </a:r>
          </a:p>
        </p:txBody>
      </p:sp>
      <p:pic>
        <p:nvPicPr>
          <p:cNvPr id="14" name="Picture 13" descr="934257424.jpg"/>
          <p:cNvPicPr>
            <a:picLocks noChangeAspect="1"/>
          </p:cNvPicPr>
          <p:nvPr/>
        </p:nvPicPr>
        <p:blipFill>
          <a:blip r:embed="rId4"/>
          <a:stretch>
            <a:fillRect/>
          </a:stretch>
        </p:blipFill>
        <p:spPr>
          <a:xfrm>
            <a:off x="6268212" y="2331720"/>
            <a:ext cx="2148840" cy="2148840"/>
          </a:xfrm>
          <a:prstGeom prst="rect">
            <a:avLst/>
          </a:prstGeom>
        </p:spPr>
      </p:pic>
      <p:sp>
        <p:nvSpPr>
          <p:cNvPr id="15" name="TextBox 14"/>
          <p:cNvSpPr txBox="1"/>
          <p:nvPr/>
        </p:nvSpPr>
        <p:spPr>
          <a:xfrm>
            <a:off x="6199632"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MOFU · SE · WinningWay form GIFs (13 ads, 2025)</a:t>
            </a:r>
          </a:p>
        </p:txBody>
      </p:sp>
      <p:sp>
        <p:nvSpPr>
          <p:cNvPr id="16" name="TextBox 15"/>
          <p:cNvSpPr txBox="1"/>
          <p:nvPr/>
        </p:nvSpPr>
        <p:spPr>
          <a:xfrm>
            <a:off x="6199632"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0 sign-ups · 2 139 SEK</a:t>
            </a:r>
          </a:p>
        </p:txBody>
      </p:sp>
      <p:sp>
        <p:nvSpPr>
          <p:cNvPr id="17" name="TextBox 16"/>
          <p:cNvSpPr txBox="1"/>
          <p:nvPr/>
        </p:nvSpPr>
        <p:spPr>
          <a:xfrm>
            <a:off x="6199632"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5 970 impr. · 34 clicks · CTR 0.57%</a:t>
            </a:r>
          </a:p>
          <a:p>
            <a:pPr algn="l"/>
            <a:r>
              <a:rPr sz="950" b="0">
                <a:solidFill>
                  <a:srgbClr val="18181B"/>
                </a:solidFill>
                <a:latin typeface="Inter"/>
              </a:rPr>
              <a:t>2 sign-ups in the previous 18 days.</a:t>
            </a:r>
          </a:p>
          <a:p>
            <a:pPr algn="l"/>
            <a:r>
              <a:rPr sz="950" b="0">
                <a:solidFill>
                  <a:srgbClr val="18181B"/>
                </a:solidFill>
                <a:latin typeface="Inter"/>
              </a:rPr>
              <a:t>Fatigue: the set is 9–12 months old.</a:t>
            </a:r>
          </a:p>
        </p:txBody>
      </p:sp>
      <p:pic>
        <p:nvPicPr>
          <p:cNvPr id="18" name="Picture 17" descr="1524084434.jpg"/>
          <p:cNvPicPr>
            <a:picLocks noChangeAspect="1"/>
          </p:cNvPicPr>
          <p:nvPr/>
        </p:nvPicPr>
        <p:blipFill>
          <a:blip r:embed="rId5"/>
          <a:stretch>
            <a:fillRect/>
          </a:stretch>
        </p:blipFill>
        <p:spPr>
          <a:xfrm>
            <a:off x="8970263" y="2331720"/>
            <a:ext cx="1719072" cy="2148840"/>
          </a:xfrm>
          <a:prstGeom prst="rect">
            <a:avLst/>
          </a:prstGeom>
        </p:spPr>
      </p:pic>
      <p:sp>
        <p:nvSpPr>
          <p:cNvPr id="19" name="TextBox 18"/>
          <p:cNvSpPr txBox="1"/>
          <p:nvPr/>
        </p:nvSpPr>
        <p:spPr>
          <a:xfrm>
            <a:off x="8686800"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TOFU · DK · HiPO document (carousel)</a:t>
            </a:r>
          </a:p>
        </p:txBody>
      </p:sp>
      <p:sp>
        <p:nvSpPr>
          <p:cNvPr id="20" name="TextBox 19"/>
          <p:cNvSpPr txBox="1"/>
          <p:nvPr/>
        </p:nvSpPr>
        <p:spPr>
          <a:xfrm>
            <a:off x="8686800"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0 sign-ups · 724 SEK</a:t>
            </a:r>
          </a:p>
        </p:txBody>
      </p:sp>
      <p:sp>
        <p:nvSpPr>
          <p:cNvPr id="21" name="TextBox 20"/>
          <p:cNvSpPr txBox="1"/>
          <p:nvPr/>
        </p:nvSpPr>
        <p:spPr>
          <a:xfrm>
            <a:off x="8686800"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6 295 impr. · 17 clicks · CTR 0.27%</a:t>
            </a:r>
          </a:p>
          <a:p>
            <a:pPr algn="l"/>
            <a:r>
              <a:rPr sz="950" b="0">
                <a:solidFill>
                  <a:srgbClr val="18181B"/>
                </a:solidFill>
                <a:latin typeface="Inter"/>
              </a:rPr>
              <a:t>CPM 115 SEK. Reach fine, form not.</a:t>
            </a:r>
          </a:p>
          <a:p>
            <a:pPr algn="l"/>
            <a:r>
              <a:rPr sz="950" b="0">
                <a:solidFill>
                  <a:srgbClr val="18181B"/>
                </a:solidFill>
                <a:latin typeface="Inter"/>
              </a:rPr>
              <a:t>Same as the paused ROW document 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Format scorecard</a:t>
            </a:r>
          </a:p>
        </p:txBody>
      </p:sp>
      <p:sp>
        <p:nvSpPr>
          <p:cNvPr id="4" name="Text Placeholder 3"/>
          <p:cNvSpPr>
            <a:spLocks noGrp="1"/>
          </p:cNvSpPr>
          <p:nvPr>
            <p:ph type="body" sz="quarter" idx="13"/>
          </p:nvPr>
        </p:nvSpPr>
        <p:spPr/>
        <p:txBody>
          <a:bodyPr/>
          <a:lstStyle/>
          <a:p>
            <a:r>
              <a:t>Spend and results by creative format, all campaigns in the period</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LinkedIn Marketing API via CENTCOM · 17 Sep – 4 Oct 2026 vs 30 Aug – 16 Sep (equal 18-day windows) · SEK</a:t>
            </a:r>
          </a:p>
        </p:txBody>
      </p:sp>
      <p:graphicFrame>
        <p:nvGraphicFramePr>
          <p:cNvPr id="6" name="Table 5"/>
          <p:cNvGraphicFramePr>
            <a:graphicFrameLocks noGrp="1"/>
          </p:cNvGraphicFramePr>
          <p:nvPr/>
        </p:nvGraphicFramePr>
        <p:xfrm>
          <a:off x="1225296" y="2331720"/>
          <a:ext cx="9747501" cy="2758440"/>
        </p:xfrm>
        <a:graphic>
          <a:graphicData uri="http://schemas.openxmlformats.org/drawingml/2006/table">
            <a:tbl>
              <a:tblPr firstRow="1" bandRow="1">
                <a:tableStyleId>{2D5ABB26-0587-4C30-8999-92F81FD0307C}</a:tableStyleId>
              </a:tblPr>
              <a:tblGrid>
                <a:gridCol w="2436876">
                  <a:extLst>
                    <a:ext uri="{9D8B030D-6E8A-4147-A177-3AD203B41FA5}">
                      <a16:colId xmlns:a16="http://schemas.microsoft.com/office/drawing/2014/main" val="20000"/>
                    </a:ext>
                  </a:extLst>
                </a:gridCol>
                <a:gridCol w="487375">
                  <a:extLst>
                    <a:ext uri="{9D8B030D-6E8A-4147-A177-3AD203B41FA5}">
                      <a16:colId xmlns:a16="http://schemas.microsoft.com/office/drawing/2014/main" val="20001"/>
                    </a:ext>
                  </a:extLst>
                </a:gridCol>
                <a:gridCol w="779800">
                  <a:extLst>
                    <a:ext uri="{9D8B030D-6E8A-4147-A177-3AD203B41FA5}">
                      <a16:colId xmlns:a16="http://schemas.microsoft.com/office/drawing/2014/main" val="20002"/>
                    </a:ext>
                  </a:extLst>
                </a:gridCol>
                <a:gridCol w="779800">
                  <a:extLst>
                    <a:ext uri="{9D8B030D-6E8A-4147-A177-3AD203B41FA5}">
                      <a16:colId xmlns:a16="http://schemas.microsoft.com/office/drawing/2014/main" val="20003"/>
                    </a:ext>
                  </a:extLst>
                </a:gridCol>
                <a:gridCol w="682325">
                  <a:extLst>
                    <a:ext uri="{9D8B030D-6E8A-4147-A177-3AD203B41FA5}">
                      <a16:colId xmlns:a16="http://schemas.microsoft.com/office/drawing/2014/main" val="20004"/>
                    </a:ext>
                  </a:extLst>
                </a:gridCol>
                <a:gridCol w="682325">
                  <a:extLst>
                    <a:ext uri="{9D8B030D-6E8A-4147-A177-3AD203B41FA5}">
                      <a16:colId xmlns:a16="http://schemas.microsoft.com/office/drawing/2014/main" val="20005"/>
                    </a:ext>
                  </a:extLst>
                </a:gridCol>
                <a:gridCol w="682325">
                  <a:extLst>
                    <a:ext uri="{9D8B030D-6E8A-4147-A177-3AD203B41FA5}">
                      <a16:colId xmlns:a16="http://schemas.microsoft.com/office/drawing/2014/main" val="20006"/>
                    </a:ext>
                  </a:extLst>
                </a:gridCol>
                <a:gridCol w="682325">
                  <a:extLst>
                    <a:ext uri="{9D8B030D-6E8A-4147-A177-3AD203B41FA5}">
                      <a16:colId xmlns:a16="http://schemas.microsoft.com/office/drawing/2014/main" val="20007"/>
                    </a:ext>
                  </a:extLst>
                </a:gridCol>
                <a:gridCol w="682325">
                  <a:extLst>
                    <a:ext uri="{9D8B030D-6E8A-4147-A177-3AD203B41FA5}">
                      <a16:colId xmlns:a16="http://schemas.microsoft.com/office/drawing/2014/main" val="20008"/>
                    </a:ext>
                  </a:extLst>
                </a:gridCol>
                <a:gridCol w="584850">
                  <a:extLst>
                    <a:ext uri="{9D8B030D-6E8A-4147-A177-3AD203B41FA5}">
                      <a16:colId xmlns:a16="http://schemas.microsoft.com/office/drawing/2014/main" val="20009"/>
                    </a:ext>
                  </a:extLst>
                </a:gridCol>
                <a:gridCol w="1267175">
                  <a:extLst>
                    <a:ext uri="{9D8B030D-6E8A-4147-A177-3AD203B41FA5}">
                      <a16:colId xmlns:a16="http://schemas.microsoft.com/office/drawing/2014/main" val="20010"/>
                    </a:ext>
                  </a:extLst>
                </a:gridCol>
              </a:tblGrid>
              <a:tr h="301752">
                <a:tc>
                  <a:txBody>
                    <a:bodyPr/>
                    <a:lstStyle/>
                    <a:p>
                      <a:pPr algn="l"/>
                      <a:r>
                        <a:rPr sz="950" b="1">
                          <a:solidFill>
                            <a:srgbClr val="FFFFFF"/>
                          </a:solidFill>
                          <a:latin typeface="Inter"/>
                        </a:rPr>
                        <a:t>Format</a:t>
                      </a:r>
                    </a:p>
                  </a:txBody>
                  <a:tcPr marL="73152" marR="73152" marT="27432" marB="27432" anchor="ctr">
                    <a:solidFill>
                      <a:srgbClr val="7F2696"/>
                    </a:solidFill>
                  </a:tcPr>
                </a:tc>
                <a:tc>
                  <a:txBody>
                    <a:bodyPr/>
                    <a:lstStyle/>
                    <a:p>
                      <a:pPr algn="r"/>
                      <a:r>
                        <a:rPr sz="950" b="1">
                          <a:solidFill>
                            <a:srgbClr val="FFFFFF"/>
                          </a:solidFill>
                          <a:latin typeface="Inter"/>
                        </a:rPr>
                        <a:t>Ads</a:t>
                      </a:r>
                    </a:p>
                  </a:txBody>
                  <a:tcPr marL="73152" marR="73152" marT="27432" marB="27432" anchor="ctr">
                    <a:solidFill>
                      <a:srgbClr val="7F2696"/>
                    </a:solidFill>
                  </a:tcPr>
                </a:tc>
                <a:tc>
                  <a:txBody>
                    <a:bodyPr/>
                    <a:lstStyle/>
                    <a:p>
                      <a:pPr algn="r"/>
                      <a:r>
                        <a:rPr sz="950" b="1">
                          <a:solidFill>
                            <a:srgbClr val="FFFFFF"/>
                          </a:solidFill>
                          <a:latin typeface="Inter"/>
                        </a:rPr>
                        <a:t>Spend</a:t>
                      </a:r>
                    </a:p>
                  </a:txBody>
                  <a:tcPr marL="73152" marR="73152" marT="27432" marB="27432" anchor="ctr">
                    <a:solidFill>
                      <a:srgbClr val="7F2696"/>
                    </a:solidFill>
                  </a:tcPr>
                </a:tc>
                <a:tc>
                  <a:txBody>
                    <a:bodyPr/>
                    <a:lstStyle/>
                    <a:p>
                      <a:pPr algn="r"/>
                      <a:r>
                        <a:rPr sz="950" b="1">
                          <a:solidFill>
                            <a:srgbClr val="FFFFFF"/>
                          </a:solidFill>
                          <a:latin typeface="Inter"/>
                        </a:rPr>
                        <a:t>Impr.</a:t>
                      </a:r>
                    </a:p>
                  </a:txBody>
                  <a:tcPr marL="73152" marR="73152" marT="27432" marB="27432" anchor="ctr">
                    <a:solidFill>
                      <a:srgbClr val="7F2696"/>
                    </a:solidFill>
                  </a:tcPr>
                </a:tc>
                <a:tc>
                  <a:txBody>
                    <a:bodyPr/>
                    <a:lstStyle/>
                    <a:p>
                      <a:pPr algn="r"/>
                      <a:r>
                        <a:rPr sz="950" b="1">
                          <a:solidFill>
                            <a:srgbClr val="FFFFFF"/>
                          </a:solidFill>
                          <a:latin typeface="Inter"/>
                        </a:rPr>
                        <a:t>CTR</a:t>
                      </a:r>
                    </a:p>
                  </a:txBody>
                  <a:tcPr marL="73152" marR="73152" marT="27432" marB="27432" anchor="ctr">
                    <a:solidFill>
                      <a:srgbClr val="7F2696"/>
                    </a:solidFill>
                  </a:tcPr>
                </a:tc>
                <a:tc>
                  <a:txBody>
                    <a:bodyPr/>
                    <a:lstStyle/>
                    <a:p>
                      <a:pPr algn="r"/>
                      <a:r>
                        <a:rPr sz="950" b="1">
                          <a:solidFill>
                            <a:srgbClr val="FFFFFF"/>
                          </a:solidFill>
                          <a:latin typeface="Inter"/>
                        </a:rPr>
                        <a:t>CPM</a:t>
                      </a:r>
                    </a:p>
                  </a:txBody>
                  <a:tcPr marL="73152" marR="73152" marT="27432" marB="27432" anchor="ctr">
                    <a:solidFill>
                      <a:srgbClr val="7F2696"/>
                    </a:solidFill>
                  </a:tcPr>
                </a:tc>
                <a:tc>
                  <a:txBody>
                    <a:bodyPr/>
                    <a:lstStyle/>
                    <a:p>
                      <a:pPr algn="r"/>
                      <a:r>
                        <a:rPr sz="950" b="1">
                          <a:solidFill>
                            <a:srgbClr val="FFFFFF"/>
                          </a:solidFill>
                          <a:latin typeface="Inter"/>
                        </a:rPr>
                        <a:t>Clicks</a:t>
                      </a:r>
                    </a:p>
                  </a:txBody>
                  <a:tcPr marL="73152" marR="73152" marT="27432" marB="27432" anchor="ctr">
                    <a:solidFill>
                      <a:srgbClr val="7F2696"/>
                    </a:solidFill>
                  </a:tcPr>
                </a:tc>
                <a:tc>
                  <a:txBody>
                    <a:bodyPr/>
                    <a:lstStyle/>
                    <a:p>
                      <a:pPr algn="r"/>
                      <a:r>
                        <a:rPr sz="950" b="1">
                          <a:solidFill>
                            <a:srgbClr val="FFFFFF"/>
                          </a:solidFill>
                          <a:latin typeface="Inter"/>
                        </a:rPr>
                        <a:t>CPC</a:t>
                      </a:r>
                    </a:p>
                  </a:txBody>
                  <a:tcPr marL="73152" marR="73152" marT="27432" marB="27432" anchor="ctr">
                    <a:solidFill>
                      <a:srgbClr val="7F2696"/>
                    </a:solidFill>
                  </a:tcPr>
                </a:tc>
                <a:tc>
                  <a:txBody>
                    <a:bodyPr/>
                    <a:lstStyle/>
                    <a:p>
                      <a:pPr algn="r"/>
                      <a:r>
                        <a:rPr sz="950" b="1">
                          <a:solidFill>
                            <a:srgbClr val="FFFFFF"/>
                          </a:solidFill>
                          <a:latin typeface="Inter"/>
                        </a:rPr>
                        <a:t>Sign-ups</a:t>
                      </a:r>
                    </a:p>
                  </a:txBody>
                  <a:tcPr marL="73152" marR="73152" marT="27432" marB="27432" anchor="ctr">
                    <a:solidFill>
                      <a:srgbClr val="7F2696"/>
                    </a:solidFill>
                  </a:tcPr>
                </a:tc>
                <a:tc>
                  <a:txBody>
                    <a:bodyPr/>
                    <a:lstStyle/>
                    <a:p>
                      <a:pPr algn="r"/>
                      <a:r>
                        <a:rPr sz="950" b="1">
                          <a:solidFill>
                            <a:srgbClr val="FFFFFF"/>
                          </a:solidFill>
                          <a:latin typeface="Inter"/>
                        </a:rPr>
                        <a:t>Conv.</a:t>
                      </a:r>
                    </a:p>
                  </a:txBody>
                  <a:tcPr marL="73152" marR="73152" marT="27432" marB="27432" anchor="ctr">
                    <a:solidFill>
                      <a:srgbClr val="7F2696"/>
                    </a:solidFill>
                  </a:tcPr>
                </a:tc>
                <a:tc>
                  <a:txBody>
                    <a:bodyPr/>
                    <a:lstStyle/>
                    <a:p>
                      <a:pPr algn="r"/>
                      <a:r>
                        <a:rPr sz="950" b="1">
                          <a:solidFill>
                            <a:srgbClr val="FFFFFF"/>
                          </a:solidFill>
                          <a:latin typeface="Inter"/>
                        </a:rPr>
                        <a:t>Cost per result</a:t>
                      </a:r>
                    </a:p>
                  </a:txBody>
                  <a:tcPr marL="73152" marR="73152" marT="27432" marB="27432" anchor="ctr">
                    <a:solidFill>
                      <a:srgbClr val="7F2696"/>
                    </a:solidFill>
                  </a:tcPr>
                </a:tc>
                <a:extLst>
                  <a:ext uri="{0D108BD9-81ED-4DB2-BD59-A6C34878D82A}">
                    <a16:rowId xmlns:a16="http://schemas.microsoft.com/office/drawing/2014/main" val="10000"/>
                  </a:ext>
                </a:extLst>
              </a:tr>
              <a:tr h="301752">
                <a:tc>
                  <a:txBody>
                    <a:bodyPr/>
                    <a:lstStyle/>
                    <a:p>
                      <a:pPr algn="l"/>
                      <a:r>
                        <a:rPr sz="950" b="1">
                          <a:solidFill>
                            <a:srgbClr val="18181B"/>
                          </a:solidFill>
                          <a:latin typeface="Inter"/>
                        </a:rPr>
                        <a:t>Report GIF · lead gen (ROW)</a:t>
                      </a:r>
                    </a:p>
                  </a:txBody>
                  <a:tcPr marL="73152" marR="73152" marT="27432" marB="27432" anchor="ctr">
                    <a:solidFill>
                      <a:srgbClr val="DDD3F2"/>
                    </a:solidFill>
                  </a:tcPr>
                </a:tc>
                <a:tc>
                  <a:txBody>
                    <a:bodyPr/>
                    <a:lstStyle/>
                    <a:p>
                      <a:pPr algn="r"/>
                      <a:r>
                        <a:rPr sz="950" b="1">
                          <a:solidFill>
                            <a:srgbClr val="18181B"/>
                          </a:solidFill>
                          <a:latin typeface="Inter"/>
                        </a:rPr>
                        <a:t>7</a:t>
                      </a:r>
                    </a:p>
                  </a:txBody>
                  <a:tcPr marL="73152" marR="73152" marT="27432" marB="27432" anchor="ctr">
                    <a:solidFill>
                      <a:srgbClr val="DDD3F2"/>
                    </a:solidFill>
                  </a:tcPr>
                </a:tc>
                <a:tc>
                  <a:txBody>
                    <a:bodyPr/>
                    <a:lstStyle/>
                    <a:p>
                      <a:pPr algn="r"/>
                      <a:r>
                        <a:rPr sz="950" b="1">
                          <a:solidFill>
                            <a:srgbClr val="18181B"/>
                          </a:solidFill>
                          <a:latin typeface="Inter"/>
                        </a:rPr>
                        <a:t>5 261</a:t>
                      </a:r>
                    </a:p>
                  </a:txBody>
                  <a:tcPr marL="73152" marR="73152" marT="27432" marB="27432" anchor="ctr">
                    <a:solidFill>
                      <a:srgbClr val="DDD3F2"/>
                    </a:solidFill>
                  </a:tcPr>
                </a:tc>
                <a:tc>
                  <a:txBody>
                    <a:bodyPr/>
                    <a:lstStyle/>
                    <a:p>
                      <a:pPr algn="r"/>
                      <a:r>
                        <a:rPr sz="950" b="1">
                          <a:solidFill>
                            <a:srgbClr val="18181B"/>
                          </a:solidFill>
                          <a:latin typeface="Inter"/>
                        </a:rPr>
                        <a:t>23 968</a:t>
                      </a:r>
                    </a:p>
                  </a:txBody>
                  <a:tcPr marL="73152" marR="73152" marT="27432" marB="27432" anchor="ctr">
                    <a:solidFill>
                      <a:srgbClr val="DDD3F2"/>
                    </a:solidFill>
                  </a:tcPr>
                </a:tc>
                <a:tc>
                  <a:txBody>
                    <a:bodyPr/>
                    <a:lstStyle/>
                    <a:p>
                      <a:pPr algn="r"/>
                      <a:r>
                        <a:rPr sz="950" b="1">
                          <a:solidFill>
                            <a:srgbClr val="18181B"/>
                          </a:solidFill>
                          <a:latin typeface="Inter"/>
                        </a:rPr>
                        <a:t>0.43%</a:t>
                      </a:r>
                    </a:p>
                  </a:txBody>
                  <a:tcPr marL="73152" marR="73152" marT="27432" marB="27432" anchor="ctr">
                    <a:solidFill>
                      <a:srgbClr val="DDD3F2"/>
                    </a:solidFill>
                  </a:tcPr>
                </a:tc>
                <a:tc>
                  <a:txBody>
                    <a:bodyPr/>
                    <a:lstStyle/>
                    <a:p>
                      <a:pPr algn="r"/>
                      <a:r>
                        <a:rPr sz="950" b="1">
                          <a:solidFill>
                            <a:srgbClr val="18181B"/>
                          </a:solidFill>
                          <a:latin typeface="Inter"/>
                        </a:rPr>
                        <a:t>220</a:t>
                      </a:r>
                    </a:p>
                  </a:txBody>
                  <a:tcPr marL="73152" marR="73152" marT="27432" marB="27432" anchor="ctr">
                    <a:solidFill>
                      <a:srgbClr val="DDD3F2"/>
                    </a:solidFill>
                  </a:tcPr>
                </a:tc>
                <a:tc>
                  <a:txBody>
                    <a:bodyPr/>
                    <a:lstStyle/>
                    <a:p>
                      <a:pPr algn="r"/>
                      <a:r>
                        <a:rPr sz="950" b="1">
                          <a:solidFill>
                            <a:srgbClr val="18181B"/>
                          </a:solidFill>
                          <a:latin typeface="Inter"/>
                        </a:rPr>
                        <a:t>104</a:t>
                      </a:r>
                    </a:p>
                  </a:txBody>
                  <a:tcPr marL="73152" marR="73152" marT="27432" marB="27432" anchor="ctr">
                    <a:solidFill>
                      <a:srgbClr val="DDD3F2"/>
                    </a:solidFill>
                  </a:tcPr>
                </a:tc>
                <a:tc>
                  <a:txBody>
                    <a:bodyPr/>
                    <a:lstStyle/>
                    <a:p>
                      <a:pPr algn="r"/>
                      <a:r>
                        <a:rPr sz="950" b="1">
                          <a:solidFill>
                            <a:srgbClr val="18181B"/>
                          </a:solidFill>
                          <a:latin typeface="Inter"/>
                        </a:rPr>
                        <a:t>51</a:t>
                      </a:r>
                    </a:p>
                  </a:txBody>
                  <a:tcPr marL="73152" marR="73152" marT="27432" marB="27432" anchor="ctr">
                    <a:solidFill>
                      <a:srgbClr val="DDD3F2"/>
                    </a:solidFill>
                  </a:tcPr>
                </a:tc>
                <a:tc>
                  <a:txBody>
                    <a:bodyPr/>
                    <a:lstStyle/>
                    <a:p>
                      <a:pPr algn="r"/>
                      <a:r>
                        <a:rPr sz="950" b="1">
                          <a:solidFill>
                            <a:srgbClr val="18181B"/>
                          </a:solidFill>
                          <a:latin typeface="Inter"/>
                        </a:rPr>
                        <a:t>17</a:t>
                      </a:r>
                    </a:p>
                  </a:txBody>
                  <a:tcPr marL="73152" marR="73152" marT="27432" marB="27432" anchor="ctr">
                    <a:solidFill>
                      <a:srgbClr val="DDD3F2"/>
                    </a:solidFill>
                  </a:tcPr>
                </a:tc>
                <a:tc>
                  <a:txBody>
                    <a:bodyPr/>
                    <a:lstStyle/>
                    <a:p>
                      <a:pPr algn="r"/>
                      <a:r>
                        <a:rPr sz="950" b="1">
                          <a:solidFill>
                            <a:srgbClr val="18181B"/>
                          </a:solidFill>
                          <a:latin typeface="Inter"/>
                        </a:rPr>
                        <a:t>–</a:t>
                      </a:r>
                    </a:p>
                  </a:txBody>
                  <a:tcPr marL="73152" marR="73152" marT="27432" marB="27432" anchor="ctr">
                    <a:solidFill>
                      <a:srgbClr val="DDD3F2"/>
                    </a:solidFill>
                  </a:tcPr>
                </a:tc>
                <a:tc>
                  <a:txBody>
                    <a:bodyPr/>
                    <a:lstStyle/>
                    <a:p>
                      <a:pPr algn="r"/>
                      <a:r>
                        <a:rPr sz="950" b="1">
                          <a:solidFill>
                            <a:srgbClr val="18181B"/>
                          </a:solidFill>
                          <a:latin typeface="Inter"/>
                        </a:rPr>
                        <a:t>309 /sign-up</a:t>
                      </a:r>
                    </a:p>
                  </a:txBody>
                  <a:tcPr marL="73152" marR="73152" marT="27432" marB="27432" anchor="ctr">
                    <a:solidFill>
                      <a:srgbClr val="DDD3F2"/>
                    </a:solidFill>
                  </a:tcPr>
                </a:tc>
                <a:extLst>
                  <a:ext uri="{0D108BD9-81ED-4DB2-BD59-A6C34878D82A}">
                    <a16:rowId xmlns:a16="http://schemas.microsoft.com/office/drawing/2014/main" val="10001"/>
                  </a:ext>
                </a:extLst>
              </a:tr>
              <a:tr h="301752">
                <a:tc>
                  <a:txBody>
                    <a:bodyPr/>
                    <a:lstStyle/>
                    <a:p>
                      <a:pPr algn="l"/>
                      <a:r>
                        <a:rPr sz="950" b="0">
                          <a:solidFill>
                            <a:srgbClr val="18181B"/>
                          </a:solidFill>
                          <a:latin typeface="Inter"/>
                        </a:rPr>
                        <a:t>Form GIFs · lead gen (SE/NO, 2025 set)</a:t>
                      </a:r>
                    </a:p>
                  </a:txBody>
                  <a:tcPr marL="73152" marR="73152" marT="27432" marB="27432" anchor="ctr">
                    <a:solidFill>
                      <a:srgbClr val="F2E9F3"/>
                    </a:solidFill>
                  </a:tcPr>
                </a:tc>
                <a:tc>
                  <a:txBody>
                    <a:bodyPr/>
                    <a:lstStyle/>
                    <a:p>
                      <a:pPr algn="r"/>
                      <a:r>
                        <a:rPr sz="950" b="0">
                          <a:solidFill>
                            <a:srgbClr val="18181B"/>
                          </a:solidFill>
                          <a:latin typeface="Inter"/>
                        </a:rPr>
                        <a:t>20</a:t>
                      </a:r>
                    </a:p>
                  </a:txBody>
                  <a:tcPr marL="73152" marR="73152" marT="27432" marB="27432" anchor="ctr">
                    <a:solidFill>
                      <a:srgbClr val="F2E9F3"/>
                    </a:solidFill>
                  </a:tcPr>
                </a:tc>
                <a:tc>
                  <a:txBody>
                    <a:bodyPr/>
                    <a:lstStyle/>
                    <a:p>
                      <a:pPr algn="r"/>
                      <a:r>
                        <a:rPr sz="950" b="0">
                          <a:solidFill>
                            <a:srgbClr val="18181B"/>
                          </a:solidFill>
                          <a:latin typeface="Inter"/>
                        </a:rPr>
                        <a:t>2 991</a:t>
                      </a:r>
                    </a:p>
                  </a:txBody>
                  <a:tcPr marL="73152" marR="73152" marT="27432" marB="27432" anchor="ctr">
                    <a:solidFill>
                      <a:srgbClr val="F2E9F3"/>
                    </a:solidFill>
                  </a:tcPr>
                </a:tc>
                <a:tc>
                  <a:txBody>
                    <a:bodyPr/>
                    <a:lstStyle/>
                    <a:p>
                      <a:pPr algn="r"/>
                      <a:r>
                        <a:rPr sz="950" b="0">
                          <a:solidFill>
                            <a:srgbClr val="18181B"/>
                          </a:solidFill>
                          <a:latin typeface="Inter"/>
                        </a:rPr>
                        <a:t>7 663</a:t>
                      </a:r>
                    </a:p>
                  </a:txBody>
                  <a:tcPr marL="73152" marR="73152" marT="27432" marB="27432" anchor="ctr">
                    <a:solidFill>
                      <a:srgbClr val="F2E9F3"/>
                    </a:solidFill>
                  </a:tcPr>
                </a:tc>
                <a:tc>
                  <a:txBody>
                    <a:bodyPr/>
                    <a:lstStyle/>
                    <a:p>
                      <a:pPr algn="r"/>
                      <a:r>
                        <a:rPr sz="950" b="0">
                          <a:solidFill>
                            <a:srgbClr val="18181B"/>
                          </a:solidFill>
                          <a:latin typeface="Inter"/>
                        </a:rPr>
                        <a:t>0.52%</a:t>
                      </a:r>
                    </a:p>
                  </a:txBody>
                  <a:tcPr marL="73152" marR="73152" marT="27432" marB="27432" anchor="ctr">
                    <a:solidFill>
                      <a:srgbClr val="F2E9F3"/>
                    </a:solidFill>
                  </a:tcPr>
                </a:tc>
                <a:tc>
                  <a:txBody>
                    <a:bodyPr/>
                    <a:lstStyle/>
                    <a:p>
                      <a:pPr algn="r"/>
                      <a:r>
                        <a:rPr sz="950" b="0">
                          <a:solidFill>
                            <a:srgbClr val="18181B"/>
                          </a:solidFill>
                          <a:latin typeface="Inter"/>
                        </a:rPr>
                        <a:t>390</a:t>
                      </a:r>
                    </a:p>
                  </a:txBody>
                  <a:tcPr marL="73152" marR="73152" marT="27432" marB="27432" anchor="ctr">
                    <a:solidFill>
                      <a:srgbClr val="F2E9F3"/>
                    </a:solidFill>
                  </a:tcPr>
                </a:tc>
                <a:tc>
                  <a:txBody>
                    <a:bodyPr/>
                    <a:lstStyle/>
                    <a:p>
                      <a:pPr algn="r"/>
                      <a:r>
                        <a:rPr sz="950" b="0">
                          <a:solidFill>
                            <a:srgbClr val="18181B"/>
                          </a:solidFill>
                          <a:latin typeface="Inter"/>
                        </a:rPr>
                        <a:t>40</a:t>
                      </a:r>
                    </a:p>
                  </a:txBody>
                  <a:tcPr marL="73152" marR="73152" marT="27432" marB="27432" anchor="ctr">
                    <a:solidFill>
                      <a:srgbClr val="F2E9F3"/>
                    </a:solidFill>
                  </a:tcPr>
                </a:tc>
                <a:tc>
                  <a:txBody>
                    <a:bodyPr/>
                    <a:lstStyle/>
                    <a:p>
                      <a:pPr algn="r"/>
                      <a:r>
                        <a:rPr sz="950" b="0">
                          <a:solidFill>
                            <a:srgbClr val="18181B"/>
                          </a:solidFill>
                          <a:latin typeface="Inter"/>
                        </a:rPr>
                        <a:t>75</a:t>
                      </a:r>
                    </a:p>
                  </a:txBody>
                  <a:tcPr marL="73152" marR="73152" marT="27432" marB="27432" anchor="ctr">
                    <a:solidFill>
                      <a:srgbClr val="F2E9F3"/>
                    </a:solidFill>
                  </a:tcPr>
                </a:tc>
                <a:tc>
                  <a:txBody>
                    <a:bodyPr/>
                    <a:lstStyle/>
                    <a:p>
                      <a:pPr algn="r"/>
                      <a:r>
                        <a:rPr sz="950" b="0">
                          <a:solidFill>
                            <a:srgbClr val="18181B"/>
                          </a:solidFill>
                          <a:latin typeface="Inter"/>
                        </a:rPr>
                        <a:t>–</a:t>
                      </a:r>
                    </a:p>
                  </a:txBody>
                  <a:tcPr marL="73152" marR="73152" marT="27432" marB="27432" anchor="ctr">
                    <a:solidFill>
                      <a:srgbClr val="F2E9F3"/>
                    </a:solidFill>
                  </a:tcPr>
                </a:tc>
                <a:tc>
                  <a:txBody>
                    <a:bodyPr/>
                    <a:lstStyle/>
                    <a:p>
                      <a:pPr algn="r"/>
                      <a:r>
                        <a:rPr sz="950" b="0">
                          <a:solidFill>
                            <a:srgbClr val="18181B"/>
                          </a:solidFill>
                          <a:latin typeface="Inter"/>
                        </a:rPr>
                        <a:t>1</a:t>
                      </a:r>
                    </a:p>
                  </a:txBody>
                  <a:tcPr marL="73152" marR="73152" marT="27432" marB="27432" anchor="ctr">
                    <a:solidFill>
                      <a:srgbClr val="F2E9F3"/>
                    </a:solidFill>
                  </a:tcPr>
                </a:tc>
                <a:tc>
                  <a:txBody>
                    <a:bodyPr/>
                    <a:lstStyle/>
                    <a:p>
                      <a:pPr algn="r"/>
                      <a:r>
                        <a:rPr sz="950" b="0">
                          <a:solidFill>
                            <a:srgbClr val="18181B"/>
                          </a:solidFill>
                          <a:latin typeface="Inter"/>
                        </a:rPr>
                        <a:t>2 991 /conv.*</a:t>
                      </a:r>
                    </a:p>
                  </a:txBody>
                  <a:tcPr marL="73152" marR="73152" marT="27432" marB="27432" anchor="ctr">
                    <a:solidFill>
                      <a:srgbClr val="F2E9F3"/>
                    </a:solidFill>
                  </a:tcPr>
                </a:tc>
                <a:extLst>
                  <a:ext uri="{0D108BD9-81ED-4DB2-BD59-A6C34878D82A}">
                    <a16:rowId xmlns:a16="http://schemas.microsoft.com/office/drawing/2014/main" val="10002"/>
                  </a:ext>
                </a:extLst>
              </a:tr>
              <a:tr h="301752">
                <a:tc>
                  <a:txBody>
                    <a:bodyPr/>
                    <a:lstStyle/>
                    <a:p>
                      <a:pPr algn="l"/>
                      <a:r>
                        <a:rPr sz="950" b="0">
                          <a:solidFill>
                            <a:srgbClr val="18181B"/>
                          </a:solidFill>
                          <a:latin typeface="Inter"/>
                        </a:rPr>
                        <a:t>Document ads (ROW DOC, DK HiPO)</a:t>
                      </a:r>
                    </a:p>
                  </a:txBody>
                  <a:tcPr marL="73152" marR="73152" marT="27432" marB="27432" anchor="ctr">
                    <a:solidFill>
                      <a:srgbClr val="DDD3F2"/>
                    </a:solidFill>
                  </a:tcPr>
                </a:tc>
                <a:tc>
                  <a:txBody>
                    <a:bodyPr/>
                    <a:lstStyle/>
                    <a:p>
                      <a:pPr algn="r"/>
                      <a:r>
                        <a:rPr sz="950" b="0">
                          <a:solidFill>
                            <a:srgbClr val="18181B"/>
                          </a:solidFill>
                          <a:latin typeface="Inter"/>
                        </a:rPr>
                        <a:t>3</a:t>
                      </a:r>
                    </a:p>
                  </a:txBody>
                  <a:tcPr marL="73152" marR="73152" marT="27432" marB="27432" anchor="ctr">
                    <a:solidFill>
                      <a:srgbClr val="DDD3F2"/>
                    </a:solidFill>
                  </a:tcPr>
                </a:tc>
                <a:tc>
                  <a:txBody>
                    <a:bodyPr/>
                    <a:lstStyle/>
                    <a:p>
                      <a:pPr algn="r"/>
                      <a:r>
                        <a:rPr sz="950" b="0">
                          <a:solidFill>
                            <a:srgbClr val="18181B"/>
                          </a:solidFill>
                          <a:latin typeface="Inter"/>
                        </a:rPr>
                        <a:t>3 467</a:t>
                      </a:r>
                    </a:p>
                  </a:txBody>
                  <a:tcPr marL="73152" marR="73152" marT="27432" marB="27432" anchor="ctr">
                    <a:solidFill>
                      <a:srgbClr val="DDD3F2"/>
                    </a:solidFill>
                  </a:tcPr>
                </a:tc>
                <a:tc>
                  <a:txBody>
                    <a:bodyPr/>
                    <a:lstStyle/>
                    <a:p>
                      <a:pPr algn="r"/>
                      <a:r>
                        <a:rPr sz="950" b="0">
                          <a:solidFill>
                            <a:srgbClr val="18181B"/>
                          </a:solidFill>
                          <a:latin typeface="Inter"/>
                        </a:rPr>
                        <a:t>31 647</a:t>
                      </a:r>
                    </a:p>
                  </a:txBody>
                  <a:tcPr marL="73152" marR="73152" marT="27432" marB="27432" anchor="ctr">
                    <a:solidFill>
                      <a:srgbClr val="DDD3F2"/>
                    </a:solidFill>
                  </a:tcPr>
                </a:tc>
                <a:tc>
                  <a:txBody>
                    <a:bodyPr/>
                    <a:lstStyle/>
                    <a:p>
                      <a:pPr algn="r"/>
                      <a:r>
                        <a:rPr sz="950" b="0">
                          <a:solidFill>
                            <a:srgbClr val="18181B"/>
                          </a:solidFill>
                          <a:latin typeface="Inter"/>
                        </a:rPr>
                        <a:t>0.15%</a:t>
                      </a:r>
                    </a:p>
                  </a:txBody>
                  <a:tcPr marL="73152" marR="73152" marT="27432" marB="27432" anchor="ctr">
                    <a:solidFill>
                      <a:srgbClr val="DDD3F2"/>
                    </a:solidFill>
                  </a:tcPr>
                </a:tc>
                <a:tc>
                  <a:txBody>
                    <a:bodyPr/>
                    <a:lstStyle/>
                    <a:p>
                      <a:pPr algn="r"/>
                      <a:r>
                        <a:rPr sz="950" b="0">
                          <a:solidFill>
                            <a:srgbClr val="18181B"/>
                          </a:solidFill>
                          <a:latin typeface="Inter"/>
                        </a:rPr>
                        <a:t>110</a:t>
                      </a:r>
                    </a:p>
                  </a:txBody>
                  <a:tcPr marL="73152" marR="73152" marT="27432" marB="27432" anchor="ctr">
                    <a:solidFill>
                      <a:srgbClr val="DDD3F2"/>
                    </a:solidFill>
                  </a:tcPr>
                </a:tc>
                <a:tc>
                  <a:txBody>
                    <a:bodyPr/>
                    <a:lstStyle/>
                    <a:p>
                      <a:pPr algn="r"/>
                      <a:r>
                        <a:rPr sz="950" b="0">
                          <a:solidFill>
                            <a:srgbClr val="18181B"/>
                          </a:solidFill>
                          <a:latin typeface="Inter"/>
                        </a:rPr>
                        <a:t>49</a:t>
                      </a:r>
                    </a:p>
                  </a:txBody>
                  <a:tcPr marL="73152" marR="73152" marT="27432" marB="27432" anchor="ctr">
                    <a:solidFill>
                      <a:srgbClr val="DDD3F2"/>
                    </a:solidFill>
                  </a:tcPr>
                </a:tc>
                <a:tc>
                  <a:txBody>
                    <a:bodyPr/>
                    <a:lstStyle/>
                    <a:p>
                      <a:pPr algn="r"/>
                      <a:r>
                        <a:rPr sz="950" b="0">
                          <a:solidFill>
                            <a:srgbClr val="18181B"/>
                          </a:solidFill>
                          <a:latin typeface="Inter"/>
                        </a:rPr>
                        <a:t>71</a:t>
                      </a:r>
                    </a:p>
                  </a:txBody>
                  <a:tcPr marL="73152" marR="73152" marT="27432" marB="27432" anchor="ctr">
                    <a:solidFill>
                      <a:srgbClr val="DDD3F2"/>
                    </a:solidFill>
                  </a:tcPr>
                </a:tc>
                <a:tc>
                  <a:txBody>
                    <a:bodyPr/>
                    <a:lstStyle/>
                    <a:p>
                      <a:pPr algn="r"/>
                      <a:r>
                        <a:rPr sz="950" b="0">
                          <a:solidFill>
                            <a:srgbClr val="18181B"/>
                          </a:solidFill>
                          <a:latin typeface="Inter"/>
                        </a:rPr>
                        <a:t>–</a:t>
                      </a:r>
                    </a:p>
                  </a:txBody>
                  <a:tcPr marL="73152" marR="73152" marT="27432" marB="27432" anchor="ctr">
                    <a:solidFill>
                      <a:srgbClr val="DDD3F2"/>
                    </a:solidFill>
                  </a:tcPr>
                </a:tc>
                <a:tc>
                  <a:txBody>
                    <a:bodyPr/>
                    <a:lstStyle/>
                    <a:p>
                      <a:pPr algn="r"/>
                      <a:r>
                        <a:rPr sz="950" b="0">
                          <a:solidFill>
                            <a:srgbClr val="18181B"/>
                          </a:solidFill>
                          <a:latin typeface="Inter"/>
                        </a:rPr>
                        <a:t>15</a:t>
                      </a:r>
                    </a:p>
                  </a:txBody>
                  <a:tcPr marL="73152" marR="73152" marT="27432" marB="27432" anchor="ctr">
                    <a:solidFill>
                      <a:srgbClr val="DDD3F2"/>
                    </a:solidFill>
                  </a:tcPr>
                </a:tc>
                <a:tc>
                  <a:txBody>
                    <a:bodyPr/>
                    <a:lstStyle/>
                    <a:p>
                      <a:pPr algn="r"/>
                      <a:r>
                        <a:rPr sz="950" b="0">
                          <a:solidFill>
                            <a:srgbClr val="18181B"/>
                          </a:solidFill>
                          <a:latin typeface="Inter"/>
                        </a:rPr>
                        <a:t>231 /conv.*</a:t>
                      </a:r>
                    </a:p>
                  </a:txBody>
                  <a:tcPr marL="73152" marR="73152" marT="27432" marB="27432" anchor="ctr">
                    <a:solidFill>
                      <a:srgbClr val="DDD3F2"/>
                    </a:solidFill>
                  </a:tcPr>
                </a:tc>
                <a:extLst>
                  <a:ext uri="{0D108BD9-81ED-4DB2-BD59-A6C34878D82A}">
                    <a16:rowId xmlns:a16="http://schemas.microsoft.com/office/drawing/2014/main" val="10003"/>
                  </a:ext>
                </a:extLst>
              </a:tr>
              <a:tr h="301752">
                <a:tc>
                  <a:txBody>
                    <a:bodyPr/>
                    <a:lstStyle/>
                    <a:p>
                      <a:pPr algn="l"/>
                      <a:r>
                        <a:rPr sz="950" b="0">
                          <a:solidFill>
                            <a:srgbClr val="18181B"/>
                          </a:solidFill>
                          <a:latin typeface="Inter"/>
                        </a:rPr>
                        <a:t>Video (Next gen listening, NO video)</a:t>
                      </a:r>
                    </a:p>
                  </a:txBody>
                  <a:tcPr marL="73152" marR="73152" marT="27432" marB="27432" anchor="ctr">
                    <a:solidFill>
                      <a:srgbClr val="F2E9F3"/>
                    </a:solidFill>
                  </a:tcPr>
                </a:tc>
                <a:tc>
                  <a:txBody>
                    <a:bodyPr/>
                    <a:lstStyle/>
                    <a:p>
                      <a:pPr algn="r"/>
                      <a:r>
                        <a:rPr sz="950" b="0" dirty="0">
                          <a:solidFill>
                            <a:srgbClr val="18181B"/>
                          </a:solidFill>
                          <a:latin typeface="Inter"/>
                        </a:rPr>
                        <a:t>6</a:t>
                      </a:r>
                    </a:p>
                  </a:txBody>
                  <a:tcPr marL="73152" marR="73152" marT="27432" marB="27432" anchor="ctr">
                    <a:solidFill>
                      <a:srgbClr val="F2E9F3"/>
                    </a:solidFill>
                  </a:tcPr>
                </a:tc>
                <a:tc>
                  <a:txBody>
                    <a:bodyPr/>
                    <a:lstStyle/>
                    <a:p>
                      <a:pPr algn="r"/>
                      <a:r>
                        <a:rPr sz="950" b="0">
                          <a:solidFill>
                            <a:srgbClr val="18181B"/>
                          </a:solidFill>
                          <a:latin typeface="Inter"/>
                        </a:rPr>
                        <a:t>3 859</a:t>
                      </a:r>
                    </a:p>
                  </a:txBody>
                  <a:tcPr marL="73152" marR="73152" marT="27432" marB="27432" anchor="ctr">
                    <a:solidFill>
                      <a:srgbClr val="F2E9F3"/>
                    </a:solidFill>
                  </a:tcPr>
                </a:tc>
                <a:tc>
                  <a:txBody>
                    <a:bodyPr/>
                    <a:lstStyle/>
                    <a:p>
                      <a:pPr algn="r"/>
                      <a:r>
                        <a:rPr sz="950" b="0">
                          <a:solidFill>
                            <a:srgbClr val="18181B"/>
                          </a:solidFill>
                          <a:latin typeface="Inter"/>
                        </a:rPr>
                        <a:t>33 702</a:t>
                      </a:r>
                    </a:p>
                  </a:txBody>
                  <a:tcPr marL="73152" marR="73152" marT="27432" marB="27432" anchor="ctr">
                    <a:solidFill>
                      <a:srgbClr val="F2E9F3"/>
                    </a:solidFill>
                  </a:tcPr>
                </a:tc>
                <a:tc>
                  <a:txBody>
                    <a:bodyPr/>
                    <a:lstStyle/>
                    <a:p>
                      <a:pPr algn="r"/>
                      <a:r>
                        <a:rPr sz="950" b="0">
                          <a:solidFill>
                            <a:srgbClr val="18181B"/>
                          </a:solidFill>
                          <a:latin typeface="Inter"/>
                        </a:rPr>
                        <a:t>0.32%</a:t>
                      </a:r>
                    </a:p>
                  </a:txBody>
                  <a:tcPr marL="73152" marR="73152" marT="27432" marB="27432" anchor="ctr">
                    <a:solidFill>
                      <a:srgbClr val="F2E9F3"/>
                    </a:solidFill>
                  </a:tcPr>
                </a:tc>
                <a:tc>
                  <a:txBody>
                    <a:bodyPr/>
                    <a:lstStyle/>
                    <a:p>
                      <a:pPr algn="r"/>
                      <a:r>
                        <a:rPr sz="950" b="0">
                          <a:solidFill>
                            <a:srgbClr val="18181B"/>
                          </a:solidFill>
                          <a:latin typeface="Inter"/>
                        </a:rPr>
                        <a:t>114</a:t>
                      </a:r>
                    </a:p>
                  </a:txBody>
                  <a:tcPr marL="73152" marR="73152" marT="27432" marB="27432" anchor="ctr">
                    <a:solidFill>
                      <a:srgbClr val="F2E9F3"/>
                    </a:solidFill>
                  </a:tcPr>
                </a:tc>
                <a:tc>
                  <a:txBody>
                    <a:bodyPr/>
                    <a:lstStyle/>
                    <a:p>
                      <a:pPr algn="r"/>
                      <a:r>
                        <a:rPr sz="950" b="0">
                          <a:solidFill>
                            <a:srgbClr val="18181B"/>
                          </a:solidFill>
                          <a:latin typeface="Inter"/>
                        </a:rPr>
                        <a:t>109</a:t>
                      </a:r>
                    </a:p>
                  </a:txBody>
                  <a:tcPr marL="73152" marR="73152" marT="27432" marB="27432" anchor="ctr">
                    <a:solidFill>
                      <a:srgbClr val="F2E9F3"/>
                    </a:solidFill>
                  </a:tcPr>
                </a:tc>
                <a:tc>
                  <a:txBody>
                    <a:bodyPr/>
                    <a:lstStyle/>
                    <a:p>
                      <a:pPr algn="r"/>
                      <a:r>
                        <a:rPr sz="950" b="0">
                          <a:solidFill>
                            <a:srgbClr val="18181B"/>
                          </a:solidFill>
                          <a:latin typeface="Inter"/>
                        </a:rPr>
                        <a:t>35</a:t>
                      </a:r>
                    </a:p>
                  </a:txBody>
                  <a:tcPr marL="73152" marR="73152" marT="27432" marB="27432" anchor="ctr">
                    <a:solidFill>
                      <a:srgbClr val="F2E9F3"/>
                    </a:solidFill>
                  </a:tcPr>
                </a:tc>
                <a:tc>
                  <a:txBody>
                    <a:bodyPr/>
                    <a:lstStyle/>
                    <a:p>
                      <a:pPr algn="r"/>
                      <a:r>
                        <a:rPr sz="950" b="0">
                          <a:solidFill>
                            <a:srgbClr val="18181B"/>
                          </a:solidFill>
                          <a:latin typeface="Inter"/>
                        </a:rPr>
                        <a:t>–</a:t>
                      </a:r>
                    </a:p>
                  </a:txBody>
                  <a:tcPr marL="73152" marR="73152" marT="27432" marB="27432" anchor="ctr">
                    <a:solidFill>
                      <a:srgbClr val="F2E9F3"/>
                    </a:solidFill>
                  </a:tcPr>
                </a:tc>
                <a:tc>
                  <a:txBody>
                    <a:bodyPr/>
                    <a:lstStyle/>
                    <a:p>
                      <a:pPr algn="r"/>
                      <a:r>
                        <a:rPr sz="950" b="0">
                          <a:solidFill>
                            <a:srgbClr val="18181B"/>
                          </a:solidFill>
                          <a:latin typeface="Inter"/>
                        </a:rPr>
                        <a:t>1</a:t>
                      </a:r>
                    </a:p>
                  </a:txBody>
                  <a:tcPr marL="73152" marR="73152" marT="27432" marB="27432" anchor="ctr">
                    <a:solidFill>
                      <a:srgbClr val="F2E9F3"/>
                    </a:solidFill>
                  </a:tcPr>
                </a:tc>
                <a:tc>
                  <a:txBody>
                    <a:bodyPr/>
                    <a:lstStyle/>
                    <a:p>
                      <a:pPr algn="r"/>
                      <a:r>
                        <a:rPr sz="950" b="0">
                          <a:solidFill>
                            <a:srgbClr val="18181B"/>
                          </a:solidFill>
                          <a:latin typeface="Inter"/>
                        </a:rPr>
                        <a:t>3 859 /conv.*</a:t>
                      </a:r>
                    </a:p>
                  </a:txBody>
                  <a:tcPr marL="73152" marR="73152" marT="27432" marB="27432" anchor="ctr">
                    <a:solidFill>
                      <a:srgbClr val="F2E9F3"/>
                    </a:solidFill>
                  </a:tcPr>
                </a:tc>
                <a:extLst>
                  <a:ext uri="{0D108BD9-81ED-4DB2-BD59-A6C34878D82A}">
                    <a16:rowId xmlns:a16="http://schemas.microsoft.com/office/drawing/2014/main" val="10004"/>
                  </a:ext>
                </a:extLst>
              </a:tr>
              <a:tr h="301752">
                <a:tc>
                  <a:txBody>
                    <a:bodyPr/>
                    <a:lstStyle/>
                    <a:p>
                      <a:pPr algn="l"/>
                      <a:r>
                        <a:rPr sz="950" b="0">
                          <a:solidFill>
                            <a:srgbClr val="18181B"/>
                          </a:solidFill>
                          <a:latin typeface="Inter"/>
                        </a:rPr>
                        <a:t>Brand stills &amp; GIFs (TOFU)</a:t>
                      </a:r>
                    </a:p>
                  </a:txBody>
                  <a:tcPr marL="73152" marR="73152" marT="27432" marB="27432" anchor="ctr">
                    <a:solidFill>
                      <a:srgbClr val="DDD3F2"/>
                    </a:solidFill>
                  </a:tcPr>
                </a:tc>
                <a:tc>
                  <a:txBody>
                    <a:bodyPr/>
                    <a:lstStyle/>
                    <a:p>
                      <a:pPr algn="r"/>
                      <a:r>
                        <a:rPr sz="950" b="0">
                          <a:solidFill>
                            <a:srgbClr val="18181B"/>
                          </a:solidFill>
                          <a:latin typeface="Inter"/>
                        </a:rPr>
                        <a:t>6</a:t>
                      </a:r>
                    </a:p>
                  </a:txBody>
                  <a:tcPr marL="73152" marR="73152" marT="27432" marB="27432" anchor="ctr">
                    <a:solidFill>
                      <a:srgbClr val="DDD3F2"/>
                    </a:solidFill>
                  </a:tcPr>
                </a:tc>
                <a:tc>
                  <a:txBody>
                    <a:bodyPr/>
                    <a:lstStyle/>
                    <a:p>
                      <a:pPr algn="r"/>
                      <a:r>
                        <a:rPr sz="950" b="0">
                          <a:solidFill>
                            <a:srgbClr val="18181B"/>
                          </a:solidFill>
                          <a:latin typeface="Inter"/>
                        </a:rPr>
                        <a:t>4 455</a:t>
                      </a:r>
                    </a:p>
                  </a:txBody>
                  <a:tcPr marL="73152" marR="73152" marT="27432" marB="27432" anchor="ctr">
                    <a:solidFill>
                      <a:srgbClr val="DDD3F2"/>
                    </a:solidFill>
                  </a:tcPr>
                </a:tc>
                <a:tc>
                  <a:txBody>
                    <a:bodyPr/>
                    <a:lstStyle/>
                    <a:p>
                      <a:pPr algn="r"/>
                      <a:r>
                        <a:rPr sz="950" b="0">
                          <a:solidFill>
                            <a:srgbClr val="18181B"/>
                          </a:solidFill>
                          <a:latin typeface="Inter"/>
                        </a:rPr>
                        <a:t>31 190</a:t>
                      </a:r>
                    </a:p>
                  </a:txBody>
                  <a:tcPr marL="73152" marR="73152" marT="27432" marB="27432" anchor="ctr">
                    <a:solidFill>
                      <a:srgbClr val="DDD3F2"/>
                    </a:solidFill>
                  </a:tcPr>
                </a:tc>
                <a:tc>
                  <a:txBody>
                    <a:bodyPr/>
                    <a:lstStyle/>
                    <a:p>
                      <a:pPr algn="r"/>
                      <a:r>
                        <a:rPr sz="950" b="0">
                          <a:solidFill>
                            <a:srgbClr val="18181B"/>
                          </a:solidFill>
                          <a:latin typeface="Inter"/>
                        </a:rPr>
                        <a:t>0.12%</a:t>
                      </a:r>
                    </a:p>
                  </a:txBody>
                  <a:tcPr marL="73152" marR="73152" marT="27432" marB="27432" anchor="ctr">
                    <a:solidFill>
                      <a:srgbClr val="DDD3F2"/>
                    </a:solidFill>
                  </a:tcPr>
                </a:tc>
                <a:tc>
                  <a:txBody>
                    <a:bodyPr/>
                    <a:lstStyle/>
                    <a:p>
                      <a:pPr algn="r"/>
                      <a:r>
                        <a:rPr sz="950" b="0">
                          <a:solidFill>
                            <a:srgbClr val="18181B"/>
                          </a:solidFill>
                          <a:latin typeface="Inter"/>
                        </a:rPr>
                        <a:t>143</a:t>
                      </a:r>
                    </a:p>
                  </a:txBody>
                  <a:tcPr marL="73152" marR="73152" marT="27432" marB="27432" anchor="ctr">
                    <a:solidFill>
                      <a:srgbClr val="DDD3F2"/>
                    </a:solidFill>
                  </a:tcPr>
                </a:tc>
                <a:tc>
                  <a:txBody>
                    <a:bodyPr/>
                    <a:lstStyle/>
                    <a:p>
                      <a:pPr algn="r"/>
                      <a:r>
                        <a:rPr sz="950" b="0">
                          <a:solidFill>
                            <a:srgbClr val="18181B"/>
                          </a:solidFill>
                          <a:latin typeface="Inter"/>
                        </a:rPr>
                        <a:t>36</a:t>
                      </a:r>
                    </a:p>
                  </a:txBody>
                  <a:tcPr marL="73152" marR="73152" marT="27432" marB="27432" anchor="ctr">
                    <a:solidFill>
                      <a:srgbClr val="DDD3F2"/>
                    </a:solidFill>
                  </a:tcPr>
                </a:tc>
                <a:tc>
                  <a:txBody>
                    <a:bodyPr/>
                    <a:lstStyle/>
                    <a:p>
                      <a:pPr algn="r"/>
                      <a:r>
                        <a:rPr sz="950" b="0">
                          <a:solidFill>
                            <a:srgbClr val="18181B"/>
                          </a:solidFill>
                          <a:latin typeface="Inter"/>
                        </a:rPr>
                        <a:t>124</a:t>
                      </a:r>
                    </a:p>
                  </a:txBody>
                  <a:tcPr marL="73152" marR="73152" marT="27432" marB="27432" anchor="ctr">
                    <a:solidFill>
                      <a:srgbClr val="DDD3F2"/>
                    </a:solidFill>
                  </a:tcPr>
                </a:tc>
                <a:tc>
                  <a:txBody>
                    <a:bodyPr/>
                    <a:lstStyle/>
                    <a:p>
                      <a:pPr algn="r"/>
                      <a:r>
                        <a:rPr sz="950" b="0">
                          <a:solidFill>
                            <a:srgbClr val="18181B"/>
                          </a:solidFill>
                          <a:latin typeface="Inter"/>
                        </a:rPr>
                        <a:t>–</a:t>
                      </a:r>
                    </a:p>
                  </a:txBody>
                  <a:tcPr marL="73152" marR="73152" marT="27432" marB="27432" anchor="ctr">
                    <a:solidFill>
                      <a:srgbClr val="DDD3F2"/>
                    </a:solidFill>
                  </a:tcPr>
                </a:tc>
                <a:tc>
                  <a:txBody>
                    <a:bodyPr/>
                    <a:lstStyle/>
                    <a:p>
                      <a:pPr algn="r"/>
                      <a:r>
                        <a:rPr sz="950" b="0">
                          <a:solidFill>
                            <a:srgbClr val="18181B"/>
                          </a:solidFill>
                          <a:latin typeface="Inter"/>
                        </a:rPr>
                        <a:t>2</a:t>
                      </a:r>
                    </a:p>
                  </a:txBody>
                  <a:tcPr marL="73152" marR="73152" marT="27432" marB="27432" anchor="ctr">
                    <a:solidFill>
                      <a:srgbClr val="DDD3F2"/>
                    </a:solidFill>
                  </a:tcPr>
                </a:tc>
                <a:tc>
                  <a:txBody>
                    <a:bodyPr/>
                    <a:lstStyle/>
                    <a:p>
                      <a:pPr algn="r"/>
                      <a:r>
                        <a:rPr sz="950" b="0">
                          <a:solidFill>
                            <a:srgbClr val="18181B"/>
                          </a:solidFill>
                          <a:latin typeface="Inter"/>
                        </a:rPr>
                        <a:t>2 228 /conv.*</a:t>
                      </a:r>
                    </a:p>
                  </a:txBody>
                  <a:tcPr marL="73152" marR="73152" marT="27432" marB="27432" anchor="ctr">
                    <a:solidFill>
                      <a:srgbClr val="DDD3F2"/>
                    </a:solidFill>
                  </a:tcPr>
                </a:tc>
                <a:extLst>
                  <a:ext uri="{0D108BD9-81ED-4DB2-BD59-A6C34878D82A}">
                    <a16:rowId xmlns:a16="http://schemas.microsoft.com/office/drawing/2014/main" val="10005"/>
                  </a:ext>
                </a:extLst>
              </a:tr>
              <a:tr h="301752">
                <a:tc>
                  <a:txBody>
                    <a:bodyPr/>
                    <a:lstStyle/>
                    <a:p>
                      <a:pPr algn="l"/>
                      <a:r>
                        <a:rPr sz="950" b="0">
                          <a:solidFill>
                            <a:srgbClr val="18181B"/>
                          </a:solidFill>
                          <a:latin typeface="Inter"/>
                        </a:rPr>
                        <a:t>Demo GIFs &amp; stills (BOFU)</a:t>
                      </a:r>
                    </a:p>
                  </a:txBody>
                  <a:tcPr marL="73152" marR="73152" marT="27432" marB="27432" anchor="ctr">
                    <a:solidFill>
                      <a:srgbClr val="F2E9F3"/>
                    </a:solidFill>
                  </a:tcPr>
                </a:tc>
                <a:tc>
                  <a:txBody>
                    <a:bodyPr/>
                    <a:lstStyle/>
                    <a:p>
                      <a:pPr algn="r"/>
                      <a:r>
                        <a:rPr sz="950" b="0">
                          <a:solidFill>
                            <a:srgbClr val="18181B"/>
                          </a:solidFill>
                          <a:latin typeface="Inter"/>
                        </a:rPr>
                        <a:t>11</a:t>
                      </a:r>
                    </a:p>
                  </a:txBody>
                  <a:tcPr marL="73152" marR="73152" marT="27432" marB="27432" anchor="ctr">
                    <a:solidFill>
                      <a:srgbClr val="F2E9F3"/>
                    </a:solidFill>
                  </a:tcPr>
                </a:tc>
                <a:tc>
                  <a:txBody>
                    <a:bodyPr/>
                    <a:lstStyle/>
                    <a:p>
                      <a:pPr algn="r"/>
                      <a:r>
                        <a:rPr sz="950" b="0">
                          <a:solidFill>
                            <a:srgbClr val="18181B"/>
                          </a:solidFill>
                          <a:latin typeface="Inter"/>
                        </a:rPr>
                        <a:t>10 491</a:t>
                      </a:r>
                    </a:p>
                  </a:txBody>
                  <a:tcPr marL="73152" marR="73152" marT="27432" marB="27432" anchor="ctr">
                    <a:solidFill>
                      <a:srgbClr val="F2E9F3"/>
                    </a:solidFill>
                  </a:tcPr>
                </a:tc>
                <a:tc>
                  <a:txBody>
                    <a:bodyPr/>
                    <a:lstStyle/>
                    <a:p>
                      <a:pPr algn="r"/>
                      <a:r>
                        <a:rPr sz="950" b="0">
                          <a:solidFill>
                            <a:srgbClr val="18181B"/>
                          </a:solidFill>
                          <a:latin typeface="Inter"/>
                        </a:rPr>
                        <a:t>16 286</a:t>
                      </a:r>
                    </a:p>
                  </a:txBody>
                  <a:tcPr marL="73152" marR="73152" marT="27432" marB="27432" anchor="ctr">
                    <a:solidFill>
                      <a:srgbClr val="F2E9F3"/>
                    </a:solidFill>
                  </a:tcPr>
                </a:tc>
                <a:tc>
                  <a:txBody>
                    <a:bodyPr/>
                    <a:lstStyle/>
                    <a:p>
                      <a:pPr algn="r"/>
                      <a:r>
                        <a:rPr sz="950" b="0">
                          <a:solidFill>
                            <a:srgbClr val="18181B"/>
                          </a:solidFill>
                          <a:latin typeface="Inter"/>
                        </a:rPr>
                        <a:t>0.36%</a:t>
                      </a:r>
                    </a:p>
                  </a:txBody>
                  <a:tcPr marL="73152" marR="73152" marT="27432" marB="27432" anchor="ctr">
                    <a:solidFill>
                      <a:srgbClr val="F2E9F3"/>
                    </a:solidFill>
                  </a:tcPr>
                </a:tc>
                <a:tc>
                  <a:txBody>
                    <a:bodyPr/>
                    <a:lstStyle/>
                    <a:p>
                      <a:pPr algn="r"/>
                      <a:r>
                        <a:rPr sz="950" b="0">
                          <a:solidFill>
                            <a:srgbClr val="18181B"/>
                          </a:solidFill>
                          <a:latin typeface="Inter"/>
                        </a:rPr>
                        <a:t>644</a:t>
                      </a:r>
                    </a:p>
                  </a:txBody>
                  <a:tcPr marL="73152" marR="73152" marT="27432" marB="27432" anchor="ctr">
                    <a:solidFill>
                      <a:srgbClr val="F2E9F3"/>
                    </a:solidFill>
                  </a:tcPr>
                </a:tc>
                <a:tc>
                  <a:txBody>
                    <a:bodyPr/>
                    <a:lstStyle/>
                    <a:p>
                      <a:pPr algn="r"/>
                      <a:r>
                        <a:rPr sz="950" b="0">
                          <a:solidFill>
                            <a:srgbClr val="18181B"/>
                          </a:solidFill>
                          <a:latin typeface="Inter"/>
                        </a:rPr>
                        <a:t>58</a:t>
                      </a:r>
                    </a:p>
                  </a:txBody>
                  <a:tcPr marL="73152" marR="73152" marT="27432" marB="27432" anchor="ctr">
                    <a:solidFill>
                      <a:srgbClr val="F2E9F3"/>
                    </a:solidFill>
                  </a:tcPr>
                </a:tc>
                <a:tc>
                  <a:txBody>
                    <a:bodyPr/>
                    <a:lstStyle/>
                    <a:p>
                      <a:pPr algn="r"/>
                      <a:r>
                        <a:rPr sz="950" b="0">
                          <a:solidFill>
                            <a:srgbClr val="18181B"/>
                          </a:solidFill>
                          <a:latin typeface="Inter"/>
                        </a:rPr>
                        <a:t>181</a:t>
                      </a:r>
                    </a:p>
                  </a:txBody>
                  <a:tcPr marL="73152" marR="73152" marT="27432" marB="27432" anchor="ctr">
                    <a:solidFill>
                      <a:srgbClr val="F2E9F3"/>
                    </a:solidFill>
                  </a:tcPr>
                </a:tc>
                <a:tc>
                  <a:txBody>
                    <a:bodyPr/>
                    <a:lstStyle/>
                    <a:p>
                      <a:pPr algn="r"/>
                      <a:r>
                        <a:rPr sz="950" b="0">
                          <a:solidFill>
                            <a:srgbClr val="18181B"/>
                          </a:solidFill>
                          <a:latin typeface="Inter"/>
                        </a:rPr>
                        <a:t>–</a:t>
                      </a:r>
                    </a:p>
                  </a:txBody>
                  <a:tcPr marL="73152" marR="73152" marT="27432" marB="27432" anchor="ctr">
                    <a:solidFill>
                      <a:srgbClr val="F2E9F3"/>
                    </a:solidFill>
                  </a:tcPr>
                </a:tc>
                <a:tc>
                  <a:txBody>
                    <a:bodyPr/>
                    <a:lstStyle/>
                    <a:p>
                      <a:pPr algn="r"/>
                      <a:r>
                        <a:rPr sz="950" b="0">
                          <a:solidFill>
                            <a:srgbClr val="18181B"/>
                          </a:solidFill>
                          <a:latin typeface="Inter"/>
                        </a:rPr>
                        <a:t>2</a:t>
                      </a:r>
                    </a:p>
                  </a:txBody>
                  <a:tcPr marL="73152" marR="73152" marT="27432" marB="27432" anchor="ctr">
                    <a:solidFill>
                      <a:srgbClr val="F2E9F3"/>
                    </a:solidFill>
                  </a:tcPr>
                </a:tc>
                <a:tc>
                  <a:txBody>
                    <a:bodyPr/>
                    <a:lstStyle/>
                    <a:p>
                      <a:pPr algn="r"/>
                      <a:r>
                        <a:rPr sz="950" b="0">
                          <a:solidFill>
                            <a:srgbClr val="18181B"/>
                          </a:solidFill>
                          <a:latin typeface="Inter"/>
                        </a:rPr>
                        <a:t>5 246 /conv.*</a:t>
                      </a:r>
                    </a:p>
                  </a:txBody>
                  <a:tcPr marL="73152" marR="73152" marT="27432" marB="27432" anchor="ctr">
                    <a:solidFill>
                      <a:srgbClr val="F2E9F3"/>
                    </a:solidFill>
                  </a:tcPr>
                </a:tc>
                <a:extLst>
                  <a:ext uri="{0D108BD9-81ED-4DB2-BD59-A6C34878D82A}">
                    <a16:rowId xmlns:a16="http://schemas.microsoft.com/office/drawing/2014/main" val="10006"/>
                  </a:ext>
                </a:extLst>
              </a:tr>
              <a:tr h="301752">
                <a:tc>
                  <a:txBody>
                    <a:bodyPr/>
                    <a:lstStyle/>
                    <a:p>
                      <a:pPr algn="l"/>
                      <a:r>
                        <a:rPr sz="950" b="0">
                          <a:solidFill>
                            <a:srgbClr val="18181B"/>
                          </a:solidFill>
                          <a:latin typeface="Inter"/>
                        </a:rPr>
                        <a:t>Spotlight (SE/NO)</a:t>
                      </a:r>
                    </a:p>
                  </a:txBody>
                  <a:tcPr marL="73152" marR="73152" marT="27432" marB="27432" anchor="ctr">
                    <a:solidFill>
                      <a:srgbClr val="DDD3F2"/>
                    </a:solidFill>
                  </a:tcPr>
                </a:tc>
                <a:tc>
                  <a:txBody>
                    <a:bodyPr/>
                    <a:lstStyle/>
                    <a:p>
                      <a:pPr algn="r"/>
                      <a:r>
                        <a:rPr sz="950" b="0">
                          <a:solidFill>
                            <a:srgbClr val="18181B"/>
                          </a:solidFill>
                          <a:latin typeface="Inter"/>
                        </a:rPr>
                        <a:t>3</a:t>
                      </a:r>
                    </a:p>
                  </a:txBody>
                  <a:tcPr marL="73152" marR="73152" marT="27432" marB="27432" anchor="ctr">
                    <a:solidFill>
                      <a:srgbClr val="DDD3F2"/>
                    </a:solidFill>
                  </a:tcPr>
                </a:tc>
                <a:tc>
                  <a:txBody>
                    <a:bodyPr/>
                    <a:lstStyle/>
                    <a:p>
                      <a:pPr algn="r"/>
                      <a:r>
                        <a:rPr sz="950" b="0">
                          <a:solidFill>
                            <a:srgbClr val="18181B"/>
                          </a:solidFill>
                          <a:latin typeface="Inter"/>
                        </a:rPr>
                        <a:t>1 683</a:t>
                      </a:r>
                    </a:p>
                  </a:txBody>
                  <a:tcPr marL="73152" marR="73152" marT="27432" marB="27432" anchor="ctr">
                    <a:solidFill>
                      <a:srgbClr val="DDD3F2"/>
                    </a:solidFill>
                  </a:tcPr>
                </a:tc>
                <a:tc>
                  <a:txBody>
                    <a:bodyPr/>
                    <a:lstStyle/>
                    <a:p>
                      <a:pPr algn="r"/>
                      <a:r>
                        <a:rPr sz="950" b="0">
                          <a:solidFill>
                            <a:srgbClr val="18181B"/>
                          </a:solidFill>
                          <a:latin typeface="Inter"/>
                        </a:rPr>
                        <a:t>44 686</a:t>
                      </a:r>
                    </a:p>
                  </a:txBody>
                  <a:tcPr marL="73152" marR="73152" marT="27432" marB="27432" anchor="ctr">
                    <a:solidFill>
                      <a:srgbClr val="DDD3F2"/>
                    </a:solidFill>
                  </a:tcPr>
                </a:tc>
                <a:tc>
                  <a:txBody>
                    <a:bodyPr/>
                    <a:lstStyle/>
                    <a:p>
                      <a:pPr algn="r"/>
                      <a:r>
                        <a:rPr sz="950" b="0">
                          <a:solidFill>
                            <a:srgbClr val="18181B"/>
                          </a:solidFill>
                          <a:latin typeface="Inter"/>
                        </a:rPr>
                        <a:t>0.05%</a:t>
                      </a:r>
                    </a:p>
                  </a:txBody>
                  <a:tcPr marL="73152" marR="73152" marT="27432" marB="27432" anchor="ctr">
                    <a:solidFill>
                      <a:srgbClr val="DDD3F2"/>
                    </a:solidFill>
                  </a:tcPr>
                </a:tc>
                <a:tc>
                  <a:txBody>
                    <a:bodyPr/>
                    <a:lstStyle/>
                    <a:p>
                      <a:pPr algn="r"/>
                      <a:r>
                        <a:rPr sz="950" b="0">
                          <a:solidFill>
                            <a:srgbClr val="18181B"/>
                          </a:solidFill>
                          <a:latin typeface="Inter"/>
                        </a:rPr>
                        <a:t>38</a:t>
                      </a:r>
                    </a:p>
                  </a:txBody>
                  <a:tcPr marL="73152" marR="73152" marT="27432" marB="27432" anchor="ctr">
                    <a:solidFill>
                      <a:srgbClr val="DDD3F2"/>
                    </a:solidFill>
                  </a:tcPr>
                </a:tc>
                <a:tc>
                  <a:txBody>
                    <a:bodyPr/>
                    <a:lstStyle/>
                    <a:p>
                      <a:pPr algn="r"/>
                      <a:r>
                        <a:rPr sz="950" b="0">
                          <a:solidFill>
                            <a:srgbClr val="18181B"/>
                          </a:solidFill>
                          <a:latin typeface="Inter"/>
                        </a:rPr>
                        <a:t>23</a:t>
                      </a:r>
                    </a:p>
                  </a:txBody>
                  <a:tcPr marL="73152" marR="73152" marT="27432" marB="27432" anchor="ctr">
                    <a:solidFill>
                      <a:srgbClr val="DDD3F2"/>
                    </a:solidFill>
                  </a:tcPr>
                </a:tc>
                <a:tc>
                  <a:txBody>
                    <a:bodyPr/>
                    <a:lstStyle/>
                    <a:p>
                      <a:pPr algn="r"/>
                      <a:r>
                        <a:rPr sz="950" b="0">
                          <a:solidFill>
                            <a:srgbClr val="18181B"/>
                          </a:solidFill>
                          <a:latin typeface="Inter"/>
                        </a:rPr>
                        <a:t>73</a:t>
                      </a:r>
                    </a:p>
                  </a:txBody>
                  <a:tcPr marL="73152" marR="73152" marT="27432" marB="27432" anchor="ctr">
                    <a:solidFill>
                      <a:srgbClr val="DDD3F2"/>
                    </a:solidFill>
                  </a:tcPr>
                </a:tc>
                <a:tc>
                  <a:txBody>
                    <a:bodyPr/>
                    <a:lstStyle/>
                    <a:p>
                      <a:pPr algn="r"/>
                      <a:r>
                        <a:rPr sz="950" b="0">
                          <a:solidFill>
                            <a:srgbClr val="18181B"/>
                          </a:solidFill>
                          <a:latin typeface="Inter"/>
                        </a:rPr>
                        <a:t>–</a:t>
                      </a:r>
                    </a:p>
                  </a:txBody>
                  <a:tcPr marL="73152" marR="73152" marT="27432" marB="27432" anchor="ctr">
                    <a:solidFill>
                      <a:srgbClr val="DDD3F2"/>
                    </a:solidFill>
                  </a:tcPr>
                </a:tc>
                <a:tc>
                  <a:txBody>
                    <a:bodyPr/>
                    <a:lstStyle/>
                    <a:p>
                      <a:pPr algn="r"/>
                      <a:r>
                        <a:rPr sz="950" b="0">
                          <a:solidFill>
                            <a:srgbClr val="18181B"/>
                          </a:solidFill>
                          <a:latin typeface="Inter"/>
                        </a:rPr>
                        <a:t>–</a:t>
                      </a:r>
                    </a:p>
                  </a:txBody>
                  <a:tcPr marL="73152" marR="73152" marT="27432" marB="27432" anchor="ctr">
                    <a:solidFill>
                      <a:srgbClr val="DDD3F2"/>
                    </a:solidFill>
                  </a:tcPr>
                </a:tc>
                <a:tc>
                  <a:txBody>
                    <a:bodyPr/>
                    <a:lstStyle/>
                    <a:p>
                      <a:pPr algn="r"/>
                      <a:r>
                        <a:rPr sz="950" b="0">
                          <a:solidFill>
                            <a:srgbClr val="18181B"/>
                          </a:solidFill>
                          <a:latin typeface="Inter"/>
                        </a:rPr>
                        <a:t>–</a:t>
                      </a:r>
                    </a:p>
                  </a:txBody>
                  <a:tcPr marL="73152" marR="73152" marT="27432" marB="27432" anchor="ctr">
                    <a:solidFill>
                      <a:srgbClr val="DDD3F2"/>
                    </a:solidFill>
                  </a:tcPr>
                </a:tc>
                <a:extLst>
                  <a:ext uri="{0D108BD9-81ED-4DB2-BD59-A6C34878D82A}">
                    <a16:rowId xmlns:a16="http://schemas.microsoft.com/office/drawing/2014/main" val="10007"/>
                  </a:ext>
                </a:extLst>
              </a:tr>
              <a:tr h="301752">
                <a:tc>
                  <a:txBody>
                    <a:bodyPr/>
                    <a:lstStyle/>
                    <a:p>
                      <a:pPr algn="l"/>
                      <a:r>
                        <a:rPr sz="950" b="0">
                          <a:solidFill>
                            <a:srgbClr val="18181B"/>
                          </a:solidFill>
                          <a:latin typeface="Inter"/>
                        </a:rPr>
                        <a:t>Boosted post (NO)</a:t>
                      </a:r>
                    </a:p>
                  </a:txBody>
                  <a:tcPr marL="73152" marR="73152" marT="27432" marB="27432" anchor="ctr">
                    <a:solidFill>
                      <a:srgbClr val="F2E9F3"/>
                    </a:solidFill>
                  </a:tcPr>
                </a:tc>
                <a:tc>
                  <a:txBody>
                    <a:bodyPr/>
                    <a:lstStyle/>
                    <a:p>
                      <a:pPr algn="r"/>
                      <a:r>
                        <a:rPr sz="950" b="0">
                          <a:solidFill>
                            <a:srgbClr val="18181B"/>
                          </a:solidFill>
                          <a:latin typeface="Inter"/>
                        </a:rPr>
                        <a:t>2</a:t>
                      </a:r>
                    </a:p>
                  </a:txBody>
                  <a:tcPr marL="73152" marR="73152" marT="27432" marB="27432" anchor="ctr">
                    <a:solidFill>
                      <a:srgbClr val="F2E9F3"/>
                    </a:solidFill>
                  </a:tcPr>
                </a:tc>
                <a:tc>
                  <a:txBody>
                    <a:bodyPr/>
                    <a:lstStyle/>
                    <a:p>
                      <a:pPr algn="r"/>
                      <a:r>
                        <a:rPr sz="950" b="0">
                          <a:solidFill>
                            <a:srgbClr val="18181B"/>
                          </a:solidFill>
                          <a:latin typeface="Inter"/>
                        </a:rPr>
                        <a:t>2 945</a:t>
                      </a:r>
                    </a:p>
                  </a:txBody>
                  <a:tcPr marL="73152" marR="73152" marT="27432" marB="27432" anchor="ctr">
                    <a:solidFill>
                      <a:srgbClr val="F2E9F3"/>
                    </a:solidFill>
                  </a:tcPr>
                </a:tc>
                <a:tc>
                  <a:txBody>
                    <a:bodyPr/>
                    <a:lstStyle/>
                    <a:p>
                      <a:pPr algn="r"/>
                      <a:r>
                        <a:rPr sz="950" b="0">
                          <a:solidFill>
                            <a:srgbClr val="18181B"/>
                          </a:solidFill>
                          <a:latin typeface="Inter"/>
                        </a:rPr>
                        <a:t>736</a:t>
                      </a:r>
                    </a:p>
                  </a:txBody>
                  <a:tcPr marL="73152" marR="73152" marT="27432" marB="27432" anchor="ctr">
                    <a:solidFill>
                      <a:srgbClr val="F2E9F3"/>
                    </a:solidFill>
                  </a:tcPr>
                </a:tc>
                <a:tc>
                  <a:txBody>
                    <a:bodyPr/>
                    <a:lstStyle/>
                    <a:p>
                      <a:pPr algn="r"/>
                      <a:r>
                        <a:rPr sz="950" b="0">
                          <a:solidFill>
                            <a:srgbClr val="18181B"/>
                          </a:solidFill>
                          <a:latin typeface="Inter"/>
                        </a:rPr>
                        <a:t>6.25%</a:t>
                      </a:r>
                    </a:p>
                  </a:txBody>
                  <a:tcPr marL="73152" marR="73152" marT="27432" marB="27432" anchor="ctr">
                    <a:solidFill>
                      <a:srgbClr val="F2E9F3"/>
                    </a:solidFill>
                  </a:tcPr>
                </a:tc>
                <a:tc>
                  <a:txBody>
                    <a:bodyPr/>
                    <a:lstStyle/>
                    <a:p>
                      <a:pPr algn="r"/>
                      <a:r>
                        <a:rPr sz="950" b="0">
                          <a:solidFill>
                            <a:srgbClr val="18181B"/>
                          </a:solidFill>
                          <a:latin typeface="Inter"/>
                        </a:rPr>
                        <a:t>4 002</a:t>
                      </a:r>
                    </a:p>
                  </a:txBody>
                  <a:tcPr marL="73152" marR="73152" marT="27432" marB="27432" anchor="ctr">
                    <a:solidFill>
                      <a:srgbClr val="F2E9F3"/>
                    </a:solidFill>
                  </a:tcPr>
                </a:tc>
                <a:tc>
                  <a:txBody>
                    <a:bodyPr/>
                    <a:lstStyle/>
                    <a:p>
                      <a:pPr algn="r"/>
                      <a:r>
                        <a:rPr sz="950" b="0">
                          <a:solidFill>
                            <a:srgbClr val="18181B"/>
                          </a:solidFill>
                          <a:latin typeface="Inter"/>
                        </a:rPr>
                        <a:t>46</a:t>
                      </a:r>
                    </a:p>
                  </a:txBody>
                  <a:tcPr marL="73152" marR="73152" marT="27432" marB="27432" anchor="ctr">
                    <a:solidFill>
                      <a:srgbClr val="F2E9F3"/>
                    </a:solidFill>
                  </a:tcPr>
                </a:tc>
                <a:tc>
                  <a:txBody>
                    <a:bodyPr/>
                    <a:lstStyle/>
                    <a:p>
                      <a:pPr algn="r"/>
                      <a:r>
                        <a:rPr sz="950" b="0">
                          <a:solidFill>
                            <a:srgbClr val="18181B"/>
                          </a:solidFill>
                          <a:latin typeface="Inter"/>
                        </a:rPr>
                        <a:t>64</a:t>
                      </a:r>
                    </a:p>
                  </a:txBody>
                  <a:tcPr marL="73152" marR="73152" marT="27432" marB="27432" anchor="ctr">
                    <a:solidFill>
                      <a:srgbClr val="F2E9F3"/>
                    </a:solidFill>
                  </a:tcPr>
                </a:tc>
                <a:tc>
                  <a:txBody>
                    <a:bodyPr/>
                    <a:lstStyle/>
                    <a:p>
                      <a:pPr algn="r"/>
                      <a:r>
                        <a:rPr sz="950" b="0">
                          <a:solidFill>
                            <a:srgbClr val="18181B"/>
                          </a:solidFill>
                          <a:latin typeface="Inter"/>
                        </a:rPr>
                        <a:t>–</a:t>
                      </a:r>
                    </a:p>
                  </a:txBody>
                  <a:tcPr marL="73152" marR="73152" marT="27432" marB="27432" anchor="ctr">
                    <a:solidFill>
                      <a:srgbClr val="F2E9F3"/>
                    </a:solidFill>
                  </a:tcPr>
                </a:tc>
                <a:tc>
                  <a:txBody>
                    <a:bodyPr/>
                    <a:lstStyle/>
                    <a:p>
                      <a:pPr algn="r"/>
                      <a:r>
                        <a:rPr sz="950" b="0">
                          <a:solidFill>
                            <a:srgbClr val="18181B"/>
                          </a:solidFill>
                          <a:latin typeface="Inter"/>
                        </a:rPr>
                        <a:t>–</a:t>
                      </a:r>
                    </a:p>
                  </a:txBody>
                  <a:tcPr marL="73152" marR="73152" marT="27432" marB="27432" anchor="ctr">
                    <a:solidFill>
                      <a:srgbClr val="F2E9F3"/>
                    </a:solidFill>
                  </a:tcPr>
                </a:tc>
                <a:tc>
                  <a:txBody>
                    <a:bodyPr/>
                    <a:lstStyle/>
                    <a:p>
                      <a:pPr algn="r"/>
                      <a:r>
                        <a:rPr sz="950" b="0" dirty="0">
                          <a:solidFill>
                            <a:srgbClr val="18181B"/>
                          </a:solidFill>
                          <a:latin typeface="Inter"/>
                        </a:rPr>
                        <a:t>–</a:t>
                      </a:r>
                    </a:p>
                  </a:txBody>
                  <a:tcPr marL="73152" marR="73152" marT="27432" marB="27432" anchor="ctr">
                    <a:solidFill>
                      <a:srgbClr val="F2E9F3"/>
                    </a:solidFill>
                  </a:tcPr>
                </a:tc>
                <a:extLst>
                  <a:ext uri="{0D108BD9-81ED-4DB2-BD59-A6C34878D82A}">
                    <a16:rowId xmlns:a16="http://schemas.microsoft.com/office/drawing/2014/main" val="10008"/>
                  </a:ext>
                </a:extLst>
              </a:tr>
            </a:tbl>
          </a:graphicData>
        </a:graphic>
      </p:graphicFrame>
      <p:sp>
        <p:nvSpPr>
          <p:cNvPr id="7" name="TextBox 6"/>
          <p:cNvSpPr txBox="1"/>
          <p:nvPr/>
        </p:nvSpPr>
        <p:spPr>
          <a:xfrm>
            <a:off x="1225296" y="5303520"/>
            <a:ext cx="9747504" cy="1005840"/>
          </a:xfrm>
          <a:prstGeom prst="rect">
            <a:avLst/>
          </a:prstGeom>
          <a:noFill/>
        </p:spPr>
        <p:txBody>
          <a:bodyPr wrap="square" lIns="36576" tIns="18288" rIns="36576" bIns="18288" anchor="t">
            <a:spAutoFit/>
          </a:bodyPr>
          <a:lstStyle/>
          <a:p>
            <a:pPr algn="l">
              <a:spcAft>
                <a:spcPts val="400"/>
              </a:spcAft>
            </a:pPr>
            <a:r>
              <a:rPr sz="1100" b="0" dirty="0">
                <a:solidFill>
                  <a:srgbClr val="6B6B73"/>
                </a:solidFill>
                <a:latin typeface="Inter"/>
              </a:rPr>
              <a:t>Only one format produces sign-ups at a price we would pay again: the report GIF in ROW, which ran on the same budget as before (5 261 vs 5 529 SEK). Video is the traffic format (35 SEK a click). Document ads are the reach format (CPM 78–119 SEK). The largest new line is the BOFU GIF set (6 890 SEK).</a:t>
            </a:r>
          </a:p>
          <a:p>
            <a:pPr algn="l">
              <a:spcAft>
                <a:spcPts val="400"/>
              </a:spcAft>
            </a:pPr>
            <a:r>
              <a:rPr sz="1100" b="0" dirty="0">
                <a:solidFill>
                  <a:srgbClr val="6B6B73"/>
                </a:solidFill>
                <a:latin typeface="Inter"/>
              </a:rPr>
              <a:t>*Conversions include view-through matches; treat the cost per conversion as a floor, not a price.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Meta since the last CPR</a:t>
            </a:r>
          </a:p>
        </p:txBody>
      </p:sp>
      <p:sp>
        <p:nvSpPr>
          <p:cNvPr id="4" name="Text Placeholder 3"/>
          <p:cNvSpPr>
            <a:spLocks noGrp="1"/>
          </p:cNvSpPr>
          <p:nvPr>
            <p:ph type="body" sz="quarter" idx="13"/>
          </p:nvPr>
        </p:nvSpPr>
        <p:spPr/>
        <p:txBody>
          <a:bodyPr/>
          <a:lstStyle/>
          <a:p>
            <a:r>
              <a:t>17 Sep – 4 Oct 2026: same budget, half the impressions, and the first lead-form sign-ups</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Source: Meta Ads Manager export (day × ad), 1 Sep – 5 Oct 2026 · 17 Sep – 4 Oct 2026 vs 1–16 Sep (export starts 1 Sep) · SEK</a:t>
            </a:r>
          </a:p>
        </p:txBody>
      </p:sp>
      <p:sp>
        <p:nvSpPr>
          <p:cNvPr id="6" name="Rounded Rectangle 5"/>
          <p:cNvSpPr/>
          <p:nvPr/>
        </p:nvSpPr>
        <p:spPr>
          <a:xfrm>
            <a:off x="1225296" y="2240280"/>
            <a:ext cx="2304288" cy="10972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362456"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Spend</a:t>
            </a:r>
          </a:p>
        </p:txBody>
      </p:sp>
      <p:sp>
        <p:nvSpPr>
          <p:cNvPr id="8" name="TextBox 7"/>
          <p:cNvSpPr txBox="1"/>
          <p:nvPr/>
        </p:nvSpPr>
        <p:spPr>
          <a:xfrm>
            <a:off x="1362456"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11 606 SEK</a:t>
            </a:r>
          </a:p>
        </p:txBody>
      </p:sp>
      <p:sp>
        <p:nvSpPr>
          <p:cNvPr id="9" name="TextBox 8"/>
          <p:cNvSpPr txBox="1"/>
          <p:nvPr/>
        </p:nvSpPr>
        <p:spPr>
          <a:xfrm>
            <a:off x="1362456"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10 351 SEK in 1–16 Sep</a:t>
            </a:r>
          </a:p>
        </p:txBody>
      </p:sp>
      <p:sp>
        <p:nvSpPr>
          <p:cNvPr id="10" name="Rounded Rectangle 9"/>
          <p:cNvSpPr/>
          <p:nvPr/>
        </p:nvSpPr>
        <p:spPr>
          <a:xfrm>
            <a:off x="3703320" y="2240280"/>
            <a:ext cx="2304288" cy="109728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3840480"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Clicks · CTR</a:t>
            </a:r>
          </a:p>
        </p:txBody>
      </p:sp>
      <p:sp>
        <p:nvSpPr>
          <p:cNvPr id="12" name="TextBox 11"/>
          <p:cNvSpPr txBox="1"/>
          <p:nvPr/>
        </p:nvSpPr>
        <p:spPr>
          <a:xfrm>
            <a:off x="3840480"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938 · 0.18%</a:t>
            </a:r>
          </a:p>
        </p:txBody>
      </p:sp>
      <p:sp>
        <p:nvSpPr>
          <p:cNvPr id="13" name="TextBox 12"/>
          <p:cNvSpPr txBox="1"/>
          <p:nvPr/>
        </p:nvSpPr>
        <p:spPr>
          <a:xfrm>
            <a:off x="3840480"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664 · 0.09% previous</a:t>
            </a:r>
          </a:p>
        </p:txBody>
      </p:sp>
      <p:sp>
        <p:nvSpPr>
          <p:cNvPr id="14" name="Rounded Rectangle 13"/>
          <p:cNvSpPr/>
          <p:nvPr/>
        </p:nvSpPr>
        <p:spPr>
          <a:xfrm>
            <a:off x="6190488" y="2240280"/>
            <a:ext cx="2304288" cy="1097280"/>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327648"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Lead-form sign-ups</a:t>
            </a:r>
          </a:p>
        </p:txBody>
      </p:sp>
      <p:sp>
        <p:nvSpPr>
          <p:cNvPr id="16" name="TextBox 15"/>
          <p:cNvSpPr txBox="1"/>
          <p:nvPr/>
        </p:nvSpPr>
        <p:spPr>
          <a:xfrm>
            <a:off x="6327648"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33</a:t>
            </a:r>
          </a:p>
        </p:txBody>
      </p:sp>
      <p:sp>
        <p:nvSpPr>
          <p:cNvPr id="17" name="TextBox 16"/>
          <p:cNvSpPr txBox="1"/>
          <p:nvPr/>
        </p:nvSpPr>
        <p:spPr>
          <a:xfrm>
            <a:off x="6327648"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0 previous · live since 25 Sep</a:t>
            </a:r>
          </a:p>
        </p:txBody>
      </p:sp>
      <p:sp>
        <p:nvSpPr>
          <p:cNvPr id="18" name="Rounded Rectangle 17"/>
          <p:cNvSpPr/>
          <p:nvPr/>
        </p:nvSpPr>
        <p:spPr>
          <a:xfrm>
            <a:off x="8668512" y="2240280"/>
            <a:ext cx="2304288" cy="1097280"/>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805672" y="233172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Cost per sign-up (lead ads)</a:t>
            </a:r>
          </a:p>
        </p:txBody>
      </p:sp>
      <p:sp>
        <p:nvSpPr>
          <p:cNvPr id="20" name="TextBox 19"/>
          <p:cNvSpPr txBox="1"/>
          <p:nvPr/>
        </p:nvSpPr>
        <p:spPr>
          <a:xfrm>
            <a:off x="8805672" y="2569464"/>
            <a:ext cx="2029968" cy="502920"/>
          </a:xfrm>
          <a:prstGeom prst="rect">
            <a:avLst/>
          </a:prstGeom>
          <a:noFill/>
        </p:spPr>
        <p:txBody>
          <a:bodyPr wrap="square" lIns="36576" tIns="18288" rIns="36576" bIns="18288" anchor="t">
            <a:spAutoFit/>
          </a:bodyPr>
          <a:lstStyle/>
          <a:p>
            <a:pPr algn="l"/>
            <a:r>
              <a:rPr sz="2400" b="1">
                <a:solidFill>
                  <a:srgbClr val="7F2696"/>
                </a:solidFill>
                <a:latin typeface="Poppins"/>
              </a:rPr>
              <a:t>75 SEK</a:t>
            </a:r>
          </a:p>
        </p:txBody>
      </p:sp>
      <p:sp>
        <p:nvSpPr>
          <p:cNvPr id="21" name="TextBox 20"/>
          <p:cNvSpPr txBox="1"/>
          <p:nvPr/>
        </p:nvSpPr>
        <p:spPr>
          <a:xfrm>
            <a:off x="8805672" y="3108960"/>
            <a:ext cx="2029968" cy="274320"/>
          </a:xfrm>
          <a:prstGeom prst="rect">
            <a:avLst/>
          </a:prstGeom>
          <a:noFill/>
        </p:spPr>
        <p:txBody>
          <a:bodyPr wrap="square" lIns="36576" tIns="18288" rIns="36576" bIns="18288" anchor="t">
            <a:spAutoFit/>
          </a:bodyPr>
          <a:lstStyle/>
          <a:p>
            <a:pPr algn="l"/>
            <a:r>
              <a:rPr sz="1000" b="0">
                <a:solidFill>
                  <a:srgbClr val="6B6B73"/>
                </a:solidFill>
                <a:latin typeface="Inter"/>
              </a:rPr>
              <a:t>LinkedIn: 528 SEK same period</a:t>
            </a:r>
          </a:p>
        </p:txBody>
      </p:sp>
      <p:sp>
        <p:nvSpPr>
          <p:cNvPr id="22" name="TextBox 21"/>
          <p:cNvSpPr txBox="1"/>
          <p:nvPr/>
        </p:nvSpPr>
        <p:spPr>
          <a:xfrm>
            <a:off x="1225296" y="3520440"/>
            <a:ext cx="3108960" cy="274320"/>
          </a:xfrm>
          <a:prstGeom prst="rect">
            <a:avLst/>
          </a:prstGeom>
          <a:noFill/>
        </p:spPr>
        <p:txBody>
          <a:bodyPr wrap="square" lIns="36576" tIns="18288" rIns="36576" bIns="18288" anchor="t">
            <a:spAutoFit/>
          </a:bodyPr>
          <a:lstStyle/>
          <a:p>
            <a:pPr algn="l"/>
            <a:r>
              <a:rPr sz="1000" b="1">
                <a:solidFill>
                  <a:srgbClr val="18181B"/>
                </a:solidFill>
                <a:latin typeface="Poppins"/>
              </a:rPr>
              <a:t>Weekly spend, SEK</a:t>
            </a:r>
          </a:p>
        </p:txBody>
      </p:sp>
      <p:graphicFrame>
        <p:nvGraphicFramePr>
          <p:cNvPr id="23" name="Chart 22"/>
          <p:cNvGraphicFramePr>
            <a:graphicFrameLocks noGrp="1"/>
          </p:cNvGraphicFramePr>
          <p:nvPr/>
        </p:nvGraphicFramePr>
        <p:xfrm>
          <a:off x="1225296" y="3767328"/>
          <a:ext cx="3108960" cy="1920240"/>
        </p:xfrm>
        <a:graphic>
          <a:graphicData uri="http://schemas.openxmlformats.org/drawingml/2006/chart">
            <c:chart xmlns:c="http://schemas.openxmlformats.org/drawingml/2006/chart" xmlns:r="http://schemas.openxmlformats.org/officeDocument/2006/relationships" r:id="rId2"/>
          </a:graphicData>
        </a:graphic>
      </p:graphicFrame>
      <p:sp>
        <p:nvSpPr>
          <p:cNvPr id="24" name="TextBox 23"/>
          <p:cNvSpPr txBox="1"/>
          <p:nvPr/>
        </p:nvSpPr>
        <p:spPr>
          <a:xfrm>
            <a:off x="4544568" y="3520440"/>
            <a:ext cx="3108960" cy="274320"/>
          </a:xfrm>
          <a:prstGeom prst="rect">
            <a:avLst/>
          </a:prstGeom>
          <a:noFill/>
        </p:spPr>
        <p:txBody>
          <a:bodyPr wrap="square" lIns="36576" tIns="18288" rIns="36576" bIns="18288" anchor="t">
            <a:spAutoFit/>
          </a:bodyPr>
          <a:lstStyle/>
          <a:p>
            <a:pPr algn="l"/>
            <a:r>
              <a:rPr sz="1000" b="1">
                <a:solidFill>
                  <a:srgbClr val="18181B"/>
                </a:solidFill>
                <a:latin typeface="Poppins"/>
              </a:rPr>
              <a:t>Lead-form sign-ups per week</a:t>
            </a:r>
          </a:p>
        </p:txBody>
      </p:sp>
      <p:graphicFrame>
        <p:nvGraphicFramePr>
          <p:cNvPr id="25" name="Chart 24"/>
          <p:cNvGraphicFramePr>
            <a:graphicFrameLocks noGrp="1"/>
          </p:cNvGraphicFramePr>
          <p:nvPr/>
        </p:nvGraphicFramePr>
        <p:xfrm>
          <a:off x="4544568" y="3767328"/>
          <a:ext cx="3108960" cy="1920240"/>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p:cNvSpPr txBox="1"/>
          <p:nvPr/>
        </p:nvSpPr>
        <p:spPr>
          <a:xfrm>
            <a:off x="7863840" y="3520440"/>
            <a:ext cx="3108960" cy="274320"/>
          </a:xfrm>
          <a:prstGeom prst="rect">
            <a:avLst/>
          </a:prstGeom>
          <a:noFill/>
        </p:spPr>
        <p:txBody>
          <a:bodyPr wrap="square" lIns="36576" tIns="18288" rIns="36576" bIns="18288" anchor="t">
            <a:spAutoFit/>
          </a:bodyPr>
          <a:lstStyle/>
          <a:p>
            <a:pPr algn="l"/>
            <a:r>
              <a:rPr sz="1000" b="1">
                <a:solidFill>
                  <a:srgbClr val="18181B"/>
                </a:solidFill>
                <a:latin typeface="Poppins"/>
              </a:rPr>
              <a:t>Impressions per week (thousands)</a:t>
            </a:r>
          </a:p>
        </p:txBody>
      </p:sp>
      <p:graphicFrame>
        <p:nvGraphicFramePr>
          <p:cNvPr id="27" name="Chart 26"/>
          <p:cNvGraphicFramePr>
            <a:graphicFrameLocks noGrp="1"/>
          </p:cNvGraphicFramePr>
          <p:nvPr/>
        </p:nvGraphicFramePr>
        <p:xfrm>
          <a:off x="7863840" y="3767328"/>
          <a:ext cx="3108960" cy="1920240"/>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p:cNvSpPr txBox="1"/>
          <p:nvPr/>
        </p:nvSpPr>
        <p:spPr>
          <a:xfrm>
            <a:off x="1225296" y="5760720"/>
            <a:ext cx="9747504" cy="365760"/>
          </a:xfrm>
          <a:prstGeom prst="rect">
            <a:avLst/>
          </a:prstGeom>
          <a:noFill/>
        </p:spPr>
        <p:txBody>
          <a:bodyPr wrap="square" lIns="36576" tIns="18288" rIns="36576" bIns="18288" anchor="t">
            <a:spAutoFit/>
          </a:bodyPr>
          <a:lstStyle/>
          <a:p>
            <a:pPr algn="l"/>
            <a:r>
              <a:rPr sz="1050" b="0">
                <a:solidFill>
                  <a:srgbClr val="18181B"/>
                </a:solidFill>
                <a:latin typeface="Inter"/>
              </a:rPr>
              <a:t>Weekly spend flat at 4–5k SEK through both periods. What changed is the mix: reach videos at CPM 14 SEK gave way to lead ads at CPM ~165 SEK, so impressions halved while sign-ups went from 0 to 16 and 17 in the last two weeks. Lead quality not yet verified in HubSpot.</a:t>
            </a:r>
          </a:p>
        </p:txBody>
      </p:sp>
      <p:sp>
        <p:nvSpPr>
          <p:cNvPr id="29" name="TextBox 28"/>
          <p:cNvSpPr txBox="1"/>
          <p:nvPr/>
        </p:nvSpPr>
        <p:spPr>
          <a:xfrm>
            <a:off x="1225296" y="6144768"/>
            <a:ext cx="4754880" cy="228600"/>
          </a:xfrm>
          <a:prstGeom prst="rect">
            <a:avLst/>
          </a:prstGeom>
          <a:noFill/>
        </p:spPr>
        <p:txBody>
          <a:bodyPr wrap="square" lIns="36576" tIns="18288" rIns="36576" bIns="18288" anchor="t">
            <a:spAutoFit/>
          </a:bodyPr>
          <a:lstStyle/>
          <a:p>
            <a:pPr algn="l"/>
            <a:r>
              <a:rPr sz="900" b="0">
                <a:solidFill>
                  <a:srgbClr val="B5B1BE"/>
                </a:solidFill>
                <a:latin typeface="Inter"/>
              </a:rPr>
              <a:t>■ </a:t>
            </a:r>
            <a:r>
              <a:rPr sz="900" b="0">
                <a:solidFill>
                  <a:srgbClr val="6B6B73"/>
                </a:solidFill>
                <a:latin typeface="Inter"/>
              </a:rPr>
              <a:t>before the 17 Sep CPR   </a:t>
            </a:r>
            <a:r>
              <a:rPr sz="900" b="0">
                <a:solidFill>
                  <a:srgbClr val="7F2696"/>
                </a:solidFill>
                <a:latin typeface="Inter"/>
              </a:rPr>
              <a:t>■ </a:t>
            </a:r>
            <a:r>
              <a:rPr sz="900" b="0">
                <a:solidFill>
                  <a:srgbClr val="6B6B73"/>
                </a:solidFill>
                <a:latin typeface="Inter"/>
              </a:rPr>
              <a:t>since the CPR</a:t>
            </a:r>
          </a:p>
        </p:txBody>
      </p:sp>
      <p:sp>
        <p:nvSpPr>
          <p:cNvPr id="30" name="TextBox 29"/>
          <p:cNvSpPr txBox="1"/>
          <p:nvPr/>
        </p:nvSpPr>
        <p:spPr>
          <a:xfrm>
            <a:off x="6217920" y="6144768"/>
            <a:ext cx="4754880" cy="228600"/>
          </a:xfrm>
          <a:prstGeom prst="rect">
            <a:avLst/>
          </a:prstGeom>
          <a:noFill/>
        </p:spPr>
        <p:txBody>
          <a:bodyPr wrap="square" lIns="36576" tIns="18288" rIns="36576" bIns="18288" anchor="t">
            <a:spAutoFit/>
          </a:bodyPr>
          <a:lstStyle/>
          <a:p>
            <a:pPr algn="l"/>
            <a:r>
              <a:rPr sz="850" b="0">
                <a:solidFill>
                  <a:srgbClr val="6B6B73"/>
                </a:solidFill>
                <a:latin typeface="Inter"/>
              </a:rPr>
              <a:t>* 27 Aug week = 1–2 Sep only (export start) · 1 Oct week = 1–4 Oct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Meta creatives that worked</a:t>
            </a:r>
          </a:p>
        </p:txBody>
      </p:sp>
      <p:sp>
        <p:nvSpPr>
          <p:cNvPr id="4" name="Text Placeholder 3"/>
          <p:cNvSpPr>
            <a:spLocks noGrp="1"/>
          </p:cNvSpPr>
          <p:nvPr>
            <p:ph type="body" sz="quarter" idx="13"/>
          </p:nvPr>
        </p:nvSpPr>
        <p:spPr/>
        <p:txBody>
          <a:bodyPr/>
          <a:lstStyle/>
          <a:p>
            <a:r>
              <a:t>Two NO report ads carry all 33 sign-ups; the Sommergraf ad buys link clicks for 4 SEK</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Creative previews are the LinkedIn versions of the same batch (Meta export has no images) · Source: Meta Ads Manager export (day × ad), 1 Sep – 5 Oct 2026 · 17 Sep – 4 Oct 2026 vs 1–16 Sep (export starts 1 Sep) · SEK</a:t>
            </a:r>
          </a:p>
        </p:txBody>
      </p:sp>
      <p:pic>
        <p:nvPicPr>
          <p:cNvPr id="6" name="Picture 5" descr="1518200784.jpg"/>
          <p:cNvPicPr>
            <a:picLocks noChangeAspect="1"/>
          </p:cNvPicPr>
          <p:nvPr/>
        </p:nvPicPr>
        <p:blipFill>
          <a:blip r:embed="rId2"/>
          <a:stretch>
            <a:fillRect/>
          </a:stretch>
        </p:blipFill>
        <p:spPr>
          <a:xfrm>
            <a:off x="1293876" y="2331720"/>
            <a:ext cx="2148840" cy="2148840"/>
          </a:xfrm>
          <a:prstGeom prst="rect">
            <a:avLst/>
          </a:prstGeom>
        </p:spPr>
      </p:pic>
      <p:sp>
        <p:nvSpPr>
          <p:cNvPr id="7" name="TextBox 6"/>
          <p:cNvSpPr txBox="1"/>
          <p:nvPr/>
        </p:nvSpPr>
        <p:spPr>
          <a:xfrm>
            <a:off x="1225296"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Guide HIPO C · NO · “7 innsikter ledere…”</a:t>
            </a:r>
          </a:p>
        </p:txBody>
      </p:sp>
      <p:sp>
        <p:nvSpPr>
          <p:cNvPr id="8" name="TextBox 7"/>
          <p:cNvSpPr txBox="1"/>
          <p:nvPr/>
        </p:nvSpPr>
        <p:spPr>
          <a:xfrm>
            <a:off x="1225296"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19 sign-ups · 92 SEK each</a:t>
            </a:r>
          </a:p>
        </p:txBody>
      </p:sp>
      <p:sp>
        <p:nvSpPr>
          <p:cNvPr id="9" name="TextBox 8"/>
          <p:cNvSpPr txBox="1"/>
          <p:nvPr/>
        </p:nvSpPr>
        <p:spPr>
          <a:xfrm>
            <a:off x="1225296"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1 757 SEK · 10 589 impressions</a:t>
            </a:r>
          </a:p>
          <a:p>
            <a:pPr algn="l"/>
            <a:r>
              <a:rPr sz="950" b="0">
                <a:solidFill>
                  <a:srgbClr val="18181B"/>
                </a:solidFill>
                <a:latin typeface="Inter"/>
              </a:rPr>
              <a:t>193 clicks · CTR 1.82% · CPM 166 SEK</a:t>
            </a:r>
          </a:p>
          <a:p>
            <a:pPr algn="l"/>
            <a:r>
              <a:rPr sz="950" b="0">
                <a:solidFill>
                  <a:srgbClr val="18181B"/>
                </a:solidFill>
                <a:latin typeface="Inter"/>
              </a:rPr>
              <a:t>Live since 25 Sep. 19 of 33 sign-ups.</a:t>
            </a:r>
          </a:p>
        </p:txBody>
      </p:sp>
      <p:pic>
        <p:nvPicPr>
          <p:cNvPr id="10" name="Picture 9" descr="1515147204.jpg"/>
          <p:cNvPicPr>
            <a:picLocks noChangeAspect="1"/>
          </p:cNvPicPr>
          <p:nvPr/>
        </p:nvPicPr>
        <p:blipFill>
          <a:blip r:embed="rId3"/>
          <a:stretch>
            <a:fillRect/>
          </a:stretch>
        </p:blipFill>
        <p:spPr>
          <a:xfrm>
            <a:off x="3781044" y="2331720"/>
            <a:ext cx="2148840" cy="2148840"/>
          </a:xfrm>
          <a:prstGeom prst="rect">
            <a:avLst/>
          </a:prstGeom>
        </p:spPr>
      </p:pic>
      <p:sp>
        <p:nvSpPr>
          <p:cNvPr id="11" name="TextBox 10"/>
          <p:cNvSpPr txBox="1"/>
          <p:nvPr/>
        </p:nvSpPr>
        <p:spPr>
          <a:xfrm>
            <a:off x="3712463"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Guide HIPO A · NO · “Hva gjør høytytende…”</a:t>
            </a:r>
          </a:p>
        </p:txBody>
      </p:sp>
      <p:sp>
        <p:nvSpPr>
          <p:cNvPr id="12" name="TextBox 11"/>
          <p:cNvSpPr txBox="1"/>
          <p:nvPr/>
        </p:nvSpPr>
        <p:spPr>
          <a:xfrm>
            <a:off x="3712463"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14 sign-ups · 43 SEK each</a:t>
            </a:r>
          </a:p>
        </p:txBody>
      </p:sp>
      <p:sp>
        <p:nvSpPr>
          <p:cNvPr id="13" name="TextBox 12"/>
          <p:cNvSpPr txBox="1"/>
          <p:nvPr/>
        </p:nvSpPr>
        <p:spPr>
          <a:xfrm>
            <a:off x="3712463"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597 SEK · 3 542 impressions</a:t>
            </a:r>
          </a:p>
          <a:p>
            <a:pPr algn="l"/>
            <a:r>
              <a:rPr sz="950" b="0">
                <a:solidFill>
                  <a:srgbClr val="18181B"/>
                </a:solidFill>
                <a:latin typeface="Inter"/>
              </a:rPr>
              <a:t>69 clicks · CTR 1.95% · CPM 169 SEK</a:t>
            </a:r>
          </a:p>
          <a:p>
            <a:pPr algn="l"/>
            <a:r>
              <a:rPr sz="950" b="0">
                <a:solidFill>
                  <a:srgbClr val="18181B"/>
                </a:solidFill>
                <a:latin typeface="Inter"/>
              </a:rPr>
              <a:t>Cheapest sign-up on any channel this period.</a:t>
            </a:r>
          </a:p>
        </p:txBody>
      </p:sp>
      <p:sp>
        <p:nvSpPr>
          <p:cNvPr id="14" name="Rounded Rectangle 13"/>
          <p:cNvSpPr/>
          <p:nvPr/>
        </p:nvSpPr>
        <p:spPr>
          <a:xfrm>
            <a:off x="6199632" y="2331720"/>
            <a:ext cx="2286000" cy="2148840"/>
          </a:xfrm>
          <a:prstGeom prst="roundRect">
            <a:avLst>
              <a:gd name="adj" fmla="val 6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336792" y="2468879"/>
            <a:ext cx="2011680" cy="274320"/>
          </a:xfrm>
          <a:prstGeom prst="rect">
            <a:avLst/>
          </a:prstGeom>
          <a:noFill/>
        </p:spPr>
        <p:txBody>
          <a:bodyPr wrap="square" lIns="36576" tIns="18288" rIns="36576" bIns="18288" anchor="t">
            <a:spAutoFit/>
          </a:bodyPr>
          <a:lstStyle/>
          <a:p>
            <a:pPr algn="l"/>
            <a:r>
              <a:rPr sz="900" b="0">
                <a:solidFill>
                  <a:srgbClr val="6B6B73"/>
                </a:solidFill>
                <a:latin typeface="Inter"/>
              </a:rPr>
              <a:t>Image not in export</a:t>
            </a:r>
          </a:p>
        </p:txBody>
      </p:sp>
      <p:sp>
        <p:nvSpPr>
          <p:cNvPr id="16" name="TextBox 15"/>
          <p:cNvSpPr txBox="1"/>
          <p:nvPr/>
        </p:nvSpPr>
        <p:spPr>
          <a:xfrm>
            <a:off x="6336792" y="2788920"/>
            <a:ext cx="2011680" cy="1280160"/>
          </a:xfrm>
          <a:prstGeom prst="rect">
            <a:avLst/>
          </a:prstGeom>
          <a:noFill/>
        </p:spPr>
        <p:txBody>
          <a:bodyPr wrap="square" lIns="36576" tIns="18288" rIns="36576" bIns="18288" anchor="t">
            <a:spAutoFit/>
          </a:bodyPr>
          <a:lstStyle/>
          <a:p>
            <a:pPr algn="l"/>
            <a:r>
              <a:rPr sz="1200" b="1">
                <a:solidFill>
                  <a:srgbClr val="7F2696"/>
                </a:solidFill>
                <a:latin typeface="Poppins"/>
              </a:rPr>
              <a:t>Sommergraf C · NO · link-click ad</a:t>
            </a:r>
          </a:p>
        </p:txBody>
      </p:sp>
      <p:sp>
        <p:nvSpPr>
          <p:cNvPr id="17" name="TextBox 16"/>
          <p:cNvSpPr txBox="1"/>
          <p:nvPr/>
        </p:nvSpPr>
        <p:spPr>
          <a:xfrm>
            <a:off x="6199632"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Sommergraf C · NO · link-click ad</a:t>
            </a:r>
          </a:p>
        </p:txBody>
      </p:sp>
      <p:sp>
        <p:nvSpPr>
          <p:cNvPr id="18" name="TextBox 17"/>
          <p:cNvSpPr txBox="1"/>
          <p:nvPr/>
        </p:nvSpPr>
        <p:spPr>
          <a:xfrm>
            <a:off x="6199632"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115 link clicks · 4 SEK each</a:t>
            </a:r>
          </a:p>
        </p:txBody>
      </p:sp>
      <p:sp>
        <p:nvSpPr>
          <p:cNvPr id="19" name="TextBox 18"/>
          <p:cNvSpPr txBox="1"/>
          <p:nvPr/>
        </p:nvSpPr>
        <p:spPr>
          <a:xfrm>
            <a:off x="6199632"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458 SEK · 3 653 impressions</a:t>
            </a:r>
          </a:p>
          <a:p>
            <a:pPr algn="l"/>
            <a:r>
              <a:rPr sz="950" b="0">
                <a:solidFill>
                  <a:srgbClr val="18181B"/>
                </a:solidFill>
                <a:latin typeface="Inter"/>
              </a:rPr>
              <a:t>CTR 3.20% · CPM 125 SEK</a:t>
            </a:r>
          </a:p>
          <a:p>
            <a:pPr algn="l"/>
            <a:r>
              <a:rPr sz="950" b="0">
                <a:solidFill>
                  <a:srgbClr val="18181B"/>
                </a:solidFill>
                <a:latin typeface="Inter"/>
              </a:rPr>
              <a:t>Live since 28 Sep. Where do the clicks land?</a:t>
            </a:r>
          </a:p>
        </p:txBody>
      </p:sp>
      <p:pic>
        <p:nvPicPr>
          <p:cNvPr id="20" name="Picture 19" descr="1313889534.jpg"/>
          <p:cNvPicPr>
            <a:picLocks noChangeAspect="1"/>
          </p:cNvPicPr>
          <p:nvPr/>
        </p:nvPicPr>
        <p:blipFill>
          <a:blip r:embed="rId4"/>
          <a:stretch>
            <a:fillRect/>
          </a:stretch>
        </p:blipFill>
        <p:spPr>
          <a:xfrm>
            <a:off x="8755380" y="2331720"/>
            <a:ext cx="2148840" cy="2148840"/>
          </a:xfrm>
          <a:prstGeom prst="rect">
            <a:avLst/>
          </a:prstGeom>
        </p:spPr>
      </p:pic>
      <p:sp>
        <p:nvSpPr>
          <p:cNvPr id="21" name="TextBox 20"/>
          <p:cNvSpPr txBox="1"/>
          <p:nvPr/>
        </p:nvSpPr>
        <p:spPr>
          <a:xfrm>
            <a:off x="8686800"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“Next Gen Employee Listening” video · SE+NO</a:t>
            </a:r>
          </a:p>
        </p:txBody>
      </p:sp>
      <p:sp>
        <p:nvSpPr>
          <p:cNvPr id="22" name="TextBox 21"/>
          <p:cNvSpPr txBox="1"/>
          <p:nvPr/>
        </p:nvSpPr>
        <p:spPr>
          <a:xfrm>
            <a:off x="8686800"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CPM 17 SEK · 329k reach</a:t>
            </a:r>
          </a:p>
        </p:txBody>
      </p:sp>
      <p:sp>
        <p:nvSpPr>
          <p:cNvPr id="23" name="TextBox 22"/>
          <p:cNvSpPr txBox="1"/>
          <p:nvPr/>
        </p:nvSpPr>
        <p:spPr>
          <a:xfrm>
            <a:off x="8686800"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5 606 SEK · 333 574 impressions</a:t>
            </a:r>
          </a:p>
          <a:p>
            <a:pPr algn="l"/>
            <a:r>
              <a:rPr sz="950" b="0">
                <a:solidFill>
                  <a:srgbClr val="18181B"/>
                </a:solidFill>
                <a:latin typeface="Inter"/>
              </a:rPr>
              <a:t>297 clicks · CTR 0.09%</a:t>
            </a:r>
          </a:p>
          <a:p>
            <a:pPr algn="l"/>
            <a:r>
              <a:rPr sz="950" b="0">
                <a:solidFill>
                  <a:srgbClr val="18181B"/>
                </a:solidFill>
                <a:latin typeface="Inter"/>
              </a:rPr>
              <a:t>Half of Meta spend. Reach objective, so no results counted.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Meta creatives that did not (yet)</a:t>
            </a:r>
          </a:p>
        </p:txBody>
      </p:sp>
      <p:sp>
        <p:nvSpPr>
          <p:cNvPr id="4" name="Text Placeholder 3"/>
          <p:cNvSpPr>
            <a:spLocks noGrp="1"/>
          </p:cNvSpPr>
          <p:nvPr>
            <p:ph type="body" sz="quarter" idx="13"/>
          </p:nvPr>
        </p:nvSpPr>
        <p:spPr/>
        <p:txBody>
          <a:bodyPr/>
          <a:lstStyle/>
          <a:p>
            <a:r>
              <a:t>The reach videos buy impressions but nothing measurable; three report variants were starved, as on LinkedIn</a:t>
            </a:r>
          </a:p>
        </p:txBody>
      </p:sp>
      <p:sp>
        <p:nvSpPr>
          <p:cNvPr id="5" name="TextBox 4"/>
          <p:cNvSpPr txBox="1"/>
          <p:nvPr/>
        </p:nvSpPr>
        <p:spPr>
          <a:xfrm>
            <a:off x="1225296" y="6355080"/>
            <a:ext cx="9747504" cy="274320"/>
          </a:xfrm>
          <a:prstGeom prst="rect">
            <a:avLst/>
          </a:prstGeom>
          <a:noFill/>
        </p:spPr>
        <p:txBody>
          <a:bodyPr wrap="square" lIns="36576" tIns="18288" rIns="36576" bIns="18288" anchor="t">
            <a:spAutoFit/>
          </a:bodyPr>
          <a:lstStyle/>
          <a:p>
            <a:pPr algn="l"/>
            <a:r>
              <a:rPr sz="900" b="0">
                <a:solidFill>
                  <a:srgbClr val="6B6B73"/>
                </a:solidFill>
                <a:latin typeface="Inter"/>
              </a:rPr>
              <a:t>Creative previews are the LinkedIn versions of the same batch (Meta export has no images) · Source: Meta Ads Manager export (day × ad), 1 Sep – 5 Oct 2026 · 17 Sep – 4 Oct 2026 vs 1–16 Sep (export starts 1 Sep) · SEK</a:t>
            </a:r>
          </a:p>
        </p:txBody>
      </p:sp>
      <p:pic>
        <p:nvPicPr>
          <p:cNvPr id="6" name="Picture 5" descr="hybrid_t5.jpg"/>
          <p:cNvPicPr>
            <a:picLocks noChangeAspect="1"/>
          </p:cNvPicPr>
          <p:nvPr/>
        </p:nvPicPr>
        <p:blipFill>
          <a:blip r:embed="rId2"/>
          <a:stretch>
            <a:fillRect/>
          </a:stretch>
        </p:blipFill>
        <p:spPr>
          <a:xfrm>
            <a:off x="1293876" y="2802077"/>
            <a:ext cx="2148840" cy="1208125"/>
          </a:xfrm>
          <a:prstGeom prst="rect">
            <a:avLst/>
          </a:prstGeom>
        </p:spPr>
      </p:pic>
      <p:sp>
        <p:nvSpPr>
          <p:cNvPr id="7" name="TextBox 6"/>
          <p:cNvSpPr txBox="1"/>
          <p:nvPr/>
        </p:nvSpPr>
        <p:spPr>
          <a:xfrm>
            <a:off x="1225296"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16:9 “Hybrid Employee Listening” · SE+NO</a:t>
            </a:r>
          </a:p>
        </p:txBody>
      </p:sp>
      <p:sp>
        <p:nvSpPr>
          <p:cNvPr id="8" name="TextBox 7"/>
          <p:cNvSpPr txBox="1"/>
          <p:nvPr/>
        </p:nvSpPr>
        <p:spPr>
          <a:xfrm>
            <a:off x="1225296"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0 results · CPM 16 SEK</a:t>
            </a:r>
          </a:p>
        </p:txBody>
      </p:sp>
      <p:sp>
        <p:nvSpPr>
          <p:cNvPr id="9" name="TextBox 8"/>
          <p:cNvSpPr txBox="1"/>
          <p:nvPr/>
        </p:nvSpPr>
        <p:spPr>
          <a:xfrm>
            <a:off x="1225296"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2 488 SEK · 157 040 impressions</a:t>
            </a:r>
          </a:p>
          <a:p>
            <a:pPr algn="l"/>
            <a:r>
              <a:rPr sz="950" b="0">
                <a:solidFill>
                  <a:srgbClr val="18181B"/>
                </a:solidFill>
                <a:latin typeface="Inter"/>
              </a:rPr>
              <a:t>165 clicks · CTR 0.11%</a:t>
            </a:r>
          </a:p>
          <a:p>
            <a:pPr algn="l"/>
            <a:r>
              <a:rPr sz="950" b="0">
                <a:solidFill>
                  <a:srgbClr val="18181B"/>
                </a:solidFill>
                <a:latin typeface="Inter"/>
              </a:rPr>
              <a:t>Spend halved vs 1–16 Sep (5 062 SEK). Reach only.</a:t>
            </a:r>
          </a:p>
        </p:txBody>
      </p:sp>
      <p:pic>
        <p:nvPicPr>
          <p:cNvPr id="10" name="Picture 9" descr="hybrid_t12.jpg"/>
          <p:cNvPicPr>
            <a:picLocks noChangeAspect="1"/>
          </p:cNvPicPr>
          <p:nvPr/>
        </p:nvPicPr>
        <p:blipFill>
          <a:blip r:embed="rId3"/>
          <a:stretch>
            <a:fillRect/>
          </a:stretch>
        </p:blipFill>
        <p:spPr>
          <a:xfrm>
            <a:off x="3781044" y="2802077"/>
            <a:ext cx="2148840" cy="1208125"/>
          </a:xfrm>
          <a:prstGeom prst="rect">
            <a:avLst/>
          </a:prstGeom>
        </p:spPr>
      </p:pic>
      <p:sp>
        <p:nvSpPr>
          <p:cNvPr id="11" name="TextBox 10"/>
          <p:cNvSpPr txBox="1"/>
          <p:nvPr/>
        </p:nvSpPr>
        <p:spPr>
          <a:xfrm>
            <a:off x="3712463"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4:5 “Hybrid Listening” explainer · SE+NO</a:t>
            </a:r>
          </a:p>
        </p:txBody>
      </p:sp>
      <p:sp>
        <p:nvSpPr>
          <p:cNvPr id="12" name="TextBox 11"/>
          <p:cNvSpPr txBox="1"/>
          <p:nvPr/>
        </p:nvSpPr>
        <p:spPr>
          <a:xfrm>
            <a:off x="3712463"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0 results · CPM 16 SEK</a:t>
            </a:r>
          </a:p>
        </p:txBody>
      </p:sp>
      <p:sp>
        <p:nvSpPr>
          <p:cNvPr id="13" name="TextBox 12"/>
          <p:cNvSpPr txBox="1"/>
          <p:nvPr/>
        </p:nvSpPr>
        <p:spPr>
          <a:xfrm>
            <a:off x="3712463"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346 SEK · 22 266 impressions</a:t>
            </a:r>
          </a:p>
          <a:p>
            <a:pPr algn="l"/>
            <a:r>
              <a:rPr sz="950" b="0">
                <a:solidFill>
                  <a:srgbClr val="18181B"/>
                </a:solidFill>
                <a:latin typeface="Inter"/>
              </a:rPr>
              <a:t>19 clicks · CTR 0.09%</a:t>
            </a:r>
          </a:p>
          <a:p>
            <a:pPr algn="l"/>
            <a:r>
              <a:rPr sz="950" b="0">
                <a:solidFill>
                  <a:srgbClr val="18181B"/>
                </a:solidFill>
                <a:latin typeface="Inter"/>
              </a:rPr>
              <a:t>Portrait cut of the same video. Small budget.</a:t>
            </a:r>
          </a:p>
        </p:txBody>
      </p:sp>
      <p:pic>
        <p:nvPicPr>
          <p:cNvPr id="14" name="Picture 13" descr="1515178294.jpg"/>
          <p:cNvPicPr>
            <a:picLocks noChangeAspect="1"/>
          </p:cNvPicPr>
          <p:nvPr/>
        </p:nvPicPr>
        <p:blipFill>
          <a:blip r:embed="rId4"/>
          <a:stretch>
            <a:fillRect/>
          </a:stretch>
        </p:blipFill>
        <p:spPr>
          <a:xfrm>
            <a:off x="6268212" y="2843064"/>
            <a:ext cx="2148840" cy="1126151"/>
          </a:xfrm>
          <a:prstGeom prst="rect">
            <a:avLst/>
          </a:prstGeom>
        </p:spPr>
      </p:pic>
      <p:sp>
        <p:nvSpPr>
          <p:cNvPr id="15" name="TextBox 14"/>
          <p:cNvSpPr txBox="1"/>
          <p:nvPr/>
        </p:nvSpPr>
        <p:spPr>
          <a:xfrm>
            <a:off x="6199632" y="4553712"/>
            <a:ext cx="2286000" cy="457200"/>
          </a:xfrm>
          <a:prstGeom prst="rect">
            <a:avLst/>
          </a:prstGeom>
          <a:noFill/>
        </p:spPr>
        <p:txBody>
          <a:bodyPr wrap="square" lIns="36576" tIns="18288" rIns="36576" bIns="18288" anchor="t">
            <a:spAutoFit/>
          </a:bodyPr>
          <a:lstStyle/>
          <a:p>
            <a:pPr algn="l"/>
            <a:r>
              <a:rPr sz="1050" b="1">
                <a:solidFill>
                  <a:srgbClr val="18181B"/>
                </a:solidFill>
                <a:latin typeface="Poppins"/>
              </a:rPr>
              <a:t>Guide HIPO | B, D, E · NO · three sister variants</a:t>
            </a:r>
          </a:p>
        </p:txBody>
      </p:sp>
      <p:sp>
        <p:nvSpPr>
          <p:cNvPr id="16" name="TextBox 15"/>
          <p:cNvSpPr txBox="1"/>
          <p:nvPr/>
        </p:nvSpPr>
        <p:spPr>
          <a:xfrm>
            <a:off x="6199632" y="4983480"/>
            <a:ext cx="2286000" cy="274320"/>
          </a:xfrm>
          <a:prstGeom prst="rect">
            <a:avLst/>
          </a:prstGeom>
          <a:noFill/>
        </p:spPr>
        <p:txBody>
          <a:bodyPr wrap="square" lIns="36576" tIns="18288" rIns="36576" bIns="18288" anchor="t">
            <a:spAutoFit/>
          </a:bodyPr>
          <a:lstStyle/>
          <a:p>
            <a:pPr algn="l"/>
            <a:r>
              <a:rPr sz="1300" b="1">
                <a:solidFill>
                  <a:srgbClr val="7F2696"/>
                </a:solidFill>
                <a:latin typeface="Poppins"/>
              </a:rPr>
              <a:t>0 sign-ups · 115 SEK total</a:t>
            </a:r>
          </a:p>
        </p:txBody>
      </p:sp>
      <p:sp>
        <p:nvSpPr>
          <p:cNvPr id="17" name="TextBox 16"/>
          <p:cNvSpPr txBox="1"/>
          <p:nvPr/>
        </p:nvSpPr>
        <p:spPr>
          <a:xfrm>
            <a:off x="6199632" y="5285232"/>
            <a:ext cx="2286000" cy="822960"/>
          </a:xfrm>
          <a:prstGeom prst="rect">
            <a:avLst/>
          </a:prstGeom>
          <a:noFill/>
        </p:spPr>
        <p:txBody>
          <a:bodyPr wrap="square" lIns="36576" tIns="18288" rIns="36576" bIns="18288" anchor="t">
            <a:spAutoFit/>
          </a:bodyPr>
          <a:lstStyle/>
          <a:p>
            <a:pPr algn="l"/>
            <a:r>
              <a:rPr sz="950" b="0">
                <a:solidFill>
                  <a:srgbClr val="18181B"/>
                </a:solidFill>
                <a:latin typeface="Inter"/>
              </a:rPr>
              <a:t>678 impressions · 5 clicks</a:t>
            </a:r>
          </a:p>
          <a:p>
            <a:pPr algn="l"/>
            <a:r>
              <a:rPr sz="950" b="0">
                <a:solidFill>
                  <a:srgbClr val="18181B"/>
                </a:solidFill>
                <a:latin typeface="Inter"/>
              </a:rPr>
              <a:t>B 42 · D 36 · E 37 SEK. Auto-rotation moved</a:t>
            </a:r>
          </a:p>
          <a:p>
            <a:pPr algn="l"/>
            <a:r>
              <a:rPr sz="950" b="0">
                <a:solidFill>
                  <a:srgbClr val="18181B"/>
                </a:solidFill>
                <a:latin typeface="Inter"/>
              </a:rPr>
              <a:t>the budget to C and A within a day.</a:t>
            </a:r>
          </a:p>
          <a:p>
            <a:pPr algn="l"/>
            <a:r>
              <a:rPr sz="950" b="0">
                <a:solidFill>
                  <a:srgbClr val="18181B"/>
                </a:solidFill>
                <a:latin typeface="Inter"/>
              </a:rPr>
              <a:t>Same starvation as on LinkedIn.</a:t>
            </a:r>
          </a:p>
        </p:txBody>
      </p:sp>
      <p:sp>
        <p:nvSpPr>
          <p:cNvPr id="18" name="Rounded Rectangle 17"/>
          <p:cNvSpPr/>
          <p:nvPr/>
        </p:nvSpPr>
        <p:spPr>
          <a:xfrm>
            <a:off x="8686800" y="2331720"/>
            <a:ext cx="2286000" cy="3749039"/>
          </a:xfrm>
          <a:prstGeom prst="roundRect">
            <a:avLst>
              <a:gd name="adj" fmla="val 8000"/>
            </a:avLst>
          </a:prstGeom>
          <a:solidFill>
            <a:srgbClr val="DDD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823960" y="2468880"/>
            <a:ext cx="2011680" cy="365760"/>
          </a:xfrm>
          <a:prstGeom prst="rect">
            <a:avLst/>
          </a:prstGeom>
          <a:noFill/>
        </p:spPr>
        <p:txBody>
          <a:bodyPr wrap="square" lIns="36576" tIns="18288" rIns="36576" bIns="18288" anchor="t">
            <a:spAutoFit/>
          </a:bodyPr>
          <a:lstStyle/>
          <a:p>
            <a:pPr algn="l"/>
            <a:r>
              <a:rPr sz="1000" b="0">
                <a:solidFill>
                  <a:srgbClr val="6B6B73"/>
                </a:solidFill>
                <a:latin typeface="Inter"/>
              </a:rPr>
              <a:t>Cost per sign-up</a:t>
            </a:r>
          </a:p>
        </p:txBody>
      </p:sp>
      <p:sp>
        <p:nvSpPr>
          <p:cNvPr id="20" name="TextBox 19"/>
          <p:cNvSpPr txBox="1"/>
          <p:nvPr/>
        </p:nvSpPr>
        <p:spPr>
          <a:xfrm>
            <a:off x="8823960" y="2743200"/>
            <a:ext cx="2011680" cy="548640"/>
          </a:xfrm>
          <a:prstGeom prst="rect">
            <a:avLst/>
          </a:prstGeom>
          <a:noFill/>
        </p:spPr>
        <p:txBody>
          <a:bodyPr wrap="square" lIns="36576" tIns="18288" rIns="36576" bIns="18288" anchor="t">
            <a:spAutoFit/>
          </a:bodyPr>
          <a:lstStyle/>
          <a:p>
            <a:pPr algn="l"/>
            <a:r>
              <a:rPr sz="3000" b="1">
                <a:solidFill>
                  <a:srgbClr val="7F2696"/>
                </a:solidFill>
                <a:latin typeface="Poppins"/>
              </a:rPr>
              <a:t>75 SEK</a:t>
            </a:r>
          </a:p>
        </p:txBody>
      </p:sp>
      <p:sp>
        <p:nvSpPr>
          <p:cNvPr id="21" name="TextBox 20"/>
          <p:cNvSpPr txBox="1"/>
          <p:nvPr/>
        </p:nvSpPr>
        <p:spPr>
          <a:xfrm>
            <a:off x="8823960" y="3383280"/>
            <a:ext cx="2011680" cy="274320"/>
          </a:xfrm>
          <a:prstGeom prst="rect">
            <a:avLst/>
          </a:prstGeom>
          <a:noFill/>
        </p:spPr>
        <p:txBody>
          <a:bodyPr wrap="square" lIns="36576" tIns="18288" rIns="36576" bIns="18288" anchor="t">
            <a:spAutoFit/>
          </a:bodyPr>
          <a:lstStyle/>
          <a:p>
            <a:pPr algn="l"/>
            <a:r>
              <a:rPr sz="950" b="0">
                <a:solidFill>
                  <a:srgbClr val="6B6B73"/>
                </a:solidFill>
                <a:latin typeface="Inter"/>
              </a:rPr>
              <a:t>Meta · NO report lead ads</a:t>
            </a:r>
          </a:p>
        </p:txBody>
      </p:sp>
      <p:sp>
        <p:nvSpPr>
          <p:cNvPr id="22" name="TextBox 21"/>
          <p:cNvSpPr txBox="1"/>
          <p:nvPr/>
        </p:nvSpPr>
        <p:spPr>
          <a:xfrm>
            <a:off x="8823960" y="3794760"/>
            <a:ext cx="2011680" cy="548640"/>
          </a:xfrm>
          <a:prstGeom prst="rect">
            <a:avLst/>
          </a:prstGeom>
          <a:noFill/>
        </p:spPr>
        <p:txBody>
          <a:bodyPr wrap="square" lIns="36576" tIns="18288" rIns="36576" bIns="18288" anchor="t">
            <a:spAutoFit/>
          </a:bodyPr>
          <a:lstStyle/>
          <a:p>
            <a:pPr algn="l"/>
            <a:r>
              <a:rPr sz="3000" b="1">
                <a:solidFill>
                  <a:srgbClr val="18181B"/>
                </a:solidFill>
                <a:latin typeface="Poppins"/>
              </a:rPr>
              <a:t>268 SEK</a:t>
            </a:r>
          </a:p>
        </p:txBody>
      </p:sp>
      <p:sp>
        <p:nvSpPr>
          <p:cNvPr id="23" name="TextBox 22"/>
          <p:cNvSpPr txBox="1"/>
          <p:nvPr/>
        </p:nvSpPr>
        <p:spPr>
          <a:xfrm>
            <a:off x="8823960" y="4434840"/>
            <a:ext cx="2011680" cy="274320"/>
          </a:xfrm>
          <a:prstGeom prst="rect">
            <a:avLst/>
          </a:prstGeom>
          <a:noFill/>
        </p:spPr>
        <p:txBody>
          <a:bodyPr wrap="square" lIns="36576" tIns="18288" rIns="36576" bIns="18288" anchor="t">
            <a:spAutoFit/>
          </a:bodyPr>
          <a:lstStyle/>
          <a:p>
            <a:pPr algn="l"/>
            <a:r>
              <a:rPr sz="950" b="0">
                <a:solidFill>
                  <a:srgbClr val="6B6B73"/>
                </a:solidFill>
                <a:latin typeface="Inter"/>
              </a:rPr>
              <a:t>LinkedIn · ROW report GIF</a:t>
            </a:r>
          </a:p>
        </p:txBody>
      </p:sp>
      <p:sp>
        <p:nvSpPr>
          <p:cNvPr id="24" name="TextBox 23"/>
          <p:cNvSpPr txBox="1"/>
          <p:nvPr/>
        </p:nvSpPr>
        <p:spPr>
          <a:xfrm>
            <a:off x="8823960" y="4846320"/>
            <a:ext cx="2011680" cy="1188720"/>
          </a:xfrm>
          <a:prstGeom prst="rect">
            <a:avLst/>
          </a:prstGeom>
          <a:noFill/>
        </p:spPr>
        <p:txBody>
          <a:bodyPr wrap="square" lIns="36576" tIns="18288" rIns="36576" bIns="18288" anchor="t">
            <a:spAutoFit/>
          </a:bodyPr>
          <a:lstStyle/>
          <a:p>
            <a:pPr algn="l"/>
            <a:r>
              <a:rPr sz="950" b="0">
                <a:solidFill>
                  <a:srgbClr val="18181B"/>
                </a:solidFill>
                <a:latin typeface="Inter"/>
              </a:rPr>
              <a:t>Same report, same promise. 100% of Meta sign-ups are NO; 24 of 33 are women 35–64. Check the 33 contacts in HubSpot before scaling.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we do next</a:t>
            </a:r>
          </a:p>
        </p:txBody>
      </p:sp>
      <p:sp>
        <p:nvSpPr>
          <p:cNvPr id="4" name="Text Placeholder 3"/>
          <p:cNvSpPr>
            <a:spLocks noGrp="1"/>
          </p:cNvSpPr>
          <p:nvPr>
            <p:ph type="body" sz="quarter" idx="13"/>
          </p:nvPr>
        </p:nvSpPr>
        <p:spPr/>
        <p:txBody>
          <a:bodyPr/>
          <a:lstStyle/>
          <a:p>
            <a:r>
              <a:t>Proposed actions for the coming four weeks</a:t>
            </a:r>
          </a:p>
        </p:txBody>
      </p:sp>
      <p:sp>
        <p:nvSpPr>
          <p:cNvPr id="5" name="TextBox 4"/>
          <p:cNvSpPr txBox="1"/>
          <p:nvPr/>
        </p:nvSpPr>
        <p:spPr>
          <a:xfrm>
            <a:off x="1225296" y="2331720"/>
            <a:ext cx="9747504" cy="2563266"/>
          </a:xfrm>
          <a:prstGeom prst="rect">
            <a:avLst/>
          </a:prstGeom>
          <a:noFill/>
        </p:spPr>
        <p:txBody>
          <a:bodyPr wrap="square" lIns="36576" tIns="18288" rIns="36576" bIns="18288" anchor="t">
            <a:spAutoFit/>
          </a:bodyPr>
          <a:lstStyle/>
          <a:p>
            <a:pPr algn="l">
              <a:spcAft>
                <a:spcPts val="800"/>
              </a:spcAft>
            </a:pPr>
            <a:r>
              <a:rPr sz="1250" b="1" dirty="0">
                <a:solidFill>
                  <a:srgbClr val="18181B"/>
                </a:solidFill>
                <a:latin typeface="Inter"/>
              </a:rPr>
              <a:t>Give the winner a successor  </a:t>
            </a:r>
            <a:r>
              <a:rPr sz="1250" b="0" dirty="0">
                <a:solidFill>
                  <a:srgbClr val="18181B"/>
                </a:solidFill>
                <a:latin typeface="Inter"/>
              </a:rPr>
              <a:t>Build three square variants on the “7 things” structure (new cover angle, a stat-led version, a Swedish version) and test them in a separate ROW campaign with even rotation — 1 500 SEK each — instead of inside the current campaign.</a:t>
            </a:r>
          </a:p>
          <a:p>
            <a:pPr algn="l">
              <a:spcAft>
                <a:spcPts val="800"/>
              </a:spcAft>
            </a:pPr>
            <a:r>
              <a:rPr sz="1250" b="1" dirty="0">
                <a:solidFill>
                  <a:srgbClr val="18181B"/>
                </a:solidFill>
                <a:latin typeface="Inter"/>
              </a:rPr>
              <a:t>Set a fatigue rule  </a:t>
            </a:r>
            <a:r>
              <a:rPr sz="1250" b="0" dirty="0">
                <a:solidFill>
                  <a:srgbClr val="18181B"/>
                </a:solidFill>
                <a:latin typeface="Inter"/>
              </a:rPr>
              <a:t>Rotate the winner out when cost per sign-up is above 350 SEK for two consecutive weeks. Today: ~300 SEK and rising.</a:t>
            </a:r>
          </a:p>
          <a:p>
            <a:pPr algn="l">
              <a:spcAft>
                <a:spcPts val="800"/>
              </a:spcAft>
            </a:pPr>
            <a:r>
              <a:rPr sz="1250" b="1" dirty="0">
                <a:solidFill>
                  <a:srgbClr val="18181B"/>
                </a:solidFill>
                <a:latin typeface="Inter"/>
              </a:rPr>
              <a:t>Give the G2-quote GIFs a fair test  </a:t>
            </a:r>
            <a:r>
              <a:rPr sz="1250" b="0" dirty="0">
                <a:solidFill>
                  <a:srgbClr val="18181B"/>
                </a:solidFill>
                <a:latin typeface="Inter"/>
              </a:rPr>
              <a:t>Keep the SE portrait and NO versions, widen the audiences until CPM is under 400 SEK, add UTM tags, and judge on cost per landing-page click (target under 150 SEK) and HubSpot demos after 300 clicks.</a:t>
            </a:r>
            <a:endParaRPr lang="en-US" sz="1250" b="0" dirty="0">
              <a:solidFill>
                <a:srgbClr val="18181B"/>
              </a:solidFill>
              <a:latin typeface="Inter"/>
            </a:endParaRPr>
          </a:p>
          <a:p>
            <a:pPr algn="l">
              <a:spcAft>
                <a:spcPts val="800"/>
              </a:spcAft>
            </a:pPr>
            <a:r>
              <a:rPr sz="1250" b="1" dirty="0">
                <a:solidFill>
                  <a:srgbClr val="18181B"/>
                </a:solidFill>
                <a:latin typeface="Inter"/>
              </a:rPr>
              <a:t>Keep video + document as the traffic engine  </a:t>
            </a:r>
            <a:r>
              <a:rPr sz="1250" b="0" dirty="0">
                <a:solidFill>
                  <a:srgbClr val="18181B"/>
                </a:solidFill>
                <a:latin typeface="Inter"/>
              </a:rPr>
              <a:t>Cap the NO Boost at 1 000 SEK and only boost posts with organic traction. Judge every creative on clicks and sign-ups, not on view-through conversions.</a:t>
            </a:r>
          </a:p>
          <a:p>
            <a:pPr algn="l">
              <a:spcAft>
                <a:spcPts val="800"/>
              </a:spcAft>
            </a:pPr>
            <a:r>
              <a:rPr sz="1250" b="1" dirty="0">
                <a:solidFill>
                  <a:srgbClr val="18181B"/>
                </a:solidFill>
                <a:latin typeface="Inter"/>
              </a:rPr>
              <a:t>Meta: verify, then scale  </a:t>
            </a:r>
            <a:r>
              <a:rPr sz="1250" b="0" dirty="0">
                <a:solidFill>
                  <a:srgbClr val="18181B"/>
                </a:solidFill>
                <a:latin typeface="Inter"/>
              </a:rPr>
              <a:t>Check the 33 NO sign-ups in HubSpot (job titles, companies). If they hold up, double Guide HIPO C and A, launch an SE copy, and move half the reach-video budget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Questions?</a:t>
            </a:r>
          </a:p>
        </p:txBody>
      </p:sp>
    </p:spTree>
  </p:cSld>
  <p:clrMapOvr>
    <a:masterClrMapping/>
  </p:clrMapOvr>
</p:sld>
</file>

<file path=ppt/theme/theme1.xml><?xml version="1.0" encoding="utf-8"?>
<a:theme xmlns:a="http://schemas.openxmlformats.org/drawingml/2006/main" name="Head title">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E0BA1040-2281-E643-BEA3-CB01B3A4E2F6}"/>
    </a:ext>
  </a:extLst>
</a:theme>
</file>

<file path=ppt/theme/theme2.xml><?xml version="1.0" encoding="utf-8"?>
<a:theme xmlns:a="http://schemas.openxmlformats.org/drawingml/2006/main" name="Intro / agenda">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F1463923-84C7-7B42-B0B7-C56EB6E7F598}"/>
    </a:ext>
  </a:extLst>
</a:theme>
</file>

<file path=ppt/theme/theme3.xml><?xml version="1.0" encoding="utf-8"?>
<a:theme xmlns:a="http://schemas.openxmlformats.org/drawingml/2006/main" name="Chapter titles">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A5C9C755-5C84-9C44-9994-6508657EEE43}"/>
    </a:ext>
  </a:extLst>
</a:theme>
</file>

<file path=ppt/theme/theme4.xml><?xml version="1.0" encoding="utf-8"?>
<a:theme xmlns:a="http://schemas.openxmlformats.org/drawingml/2006/main" name="Text slides">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A58D7B87-FC6A-EB42-8070-C0016E663EF2}"/>
    </a:ext>
  </a:extLst>
</a:theme>
</file>

<file path=ppt/theme/theme5.xml><?xml version="1.0" encoding="utf-8"?>
<a:theme xmlns:a="http://schemas.openxmlformats.org/drawingml/2006/main" name="Tables">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3735CDA7-9998-4446-BABA-60E756A5BDD1}"/>
    </a:ext>
  </a:extLst>
</a:theme>
</file>

<file path=ppt/theme/theme6.xml><?xml version="1.0" encoding="utf-8"?>
<a:theme xmlns:a="http://schemas.openxmlformats.org/drawingml/2006/main" name="Checklists">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EA0799B5-781F-5145-B5F7-338A17D27205}"/>
    </a:ext>
  </a:extLst>
</a:theme>
</file>

<file path=ppt/theme/theme7.xml><?xml version="1.0" encoding="utf-8"?>
<a:theme xmlns:a="http://schemas.openxmlformats.org/drawingml/2006/main" name="Quotes">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858796A9-2568-8149-AAF9-A7FFAF6399BE}"/>
    </a:ext>
  </a:extLst>
</a:theme>
</file>

<file path=ppt/theme/theme8.xml><?xml version="1.0" encoding="utf-8"?>
<a:theme xmlns:a="http://schemas.openxmlformats.org/drawingml/2006/main" name="Process / timeline">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BE3386AB-767A-4542-AB2E-A75EE3A28618}"/>
    </a:ext>
  </a:extLst>
</a:theme>
</file>

<file path=ppt/theme/theme9.xml><?xml version="1.0" encoding="utf-8"?>
<a:theme xmlns:a="http://schemas.openxmlformats.org/drawingml/2006/main" name="Big texts / statements">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451781BC-5C78-E443-A8A2-0992C59EE785}"/>
    </a:ext>
  </a:extLst>
</a:theme>
</file>

<file path=ppt/theme/theme10.xml><?xml version="1.0" encoding="utf-8"?>
<a:theme xmlns:a="http://schemas.openxmlformats.org/drawingml/2006/main" name="End slides">
  <a:themeElements>
    <a:clrScheme name="Winnintemp">
      <a:dk1>
        <a:srgbClr val="18181B"/>
      </a:dk1>
      <a:lt1>
        <a:srgbClr val="FFFFFF"/>
      </a:lt1>
      <a:dk2>
        <a:srgbClr val="18181B"/>
      </a:dk2>
      <a:lt2>
        <a:srgbClr val="F1F1F1"/>
      </a:lt2>
      <a:accent1>
        <a:srgbClr val="7F2696"/>
      </a:accent1>
      <a:accent2>
        <a:srgbClr val="DDD3F2"/>
      </a:accent2>
      <a:accent3>
        <a:srgbClr val="C0DAD8"/>
      </a:accent3>
      <a:accent4>
        <a:srgbClr val="542640"/>
      </a:accent4>
      <a:accent5>
        <a:srgbClr val="7C649E"/>
      </a:accent5>
      <a:accent6>
        <a:srgbClr val="9B8FB6"/>
      </a:accent6>
      <a:hlink>
        <a:srgbClr val="7F2696"/>
      </a:hlink>
      <a:folHlink>
        <a:srgbClr val="DDD3F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0" cap="flat">
          <a:noFill/>
          <a:prstDash val="solid"/>
          <a:miter/>
        </a:ln>
      </a:spPr>
      <a:bodyPr rtlCol="0" anchor="ctr"/>
      <a:lstStyle>
        <a:defPPr algn="l">
          <a:defRPr dirty="0"/>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nningtemp ppt template_080426" id="{0DCF5F43-8D98-9C42-ABB7-3925DE2B044A}" vid="{790E8943-2CA4-A641-9154-C7496359191F}"/>
    </a:ext>
  </a:extLst>
</a:theme>
</file>

<file path=ppt/theme/theme1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D68C3B2-E269-4108-8249-C30B3E08E2FC}">
  <we:reference id="wa200005566" version="3.0.0.2" store="en-US" storeType="OMEX"/>
  <we:alternateReferences>
    <we:reference id="wa200005566" version="3.0.0.2" store="wa200005566" storeType="OMEX"/>
  </we:alternateReferences>
  <we:properties>
    <we:property name="theme" value="{&quot;name&quot;:&quot;Midnight&quot;,&quot;colorPalette&quot;:[],&quot;color&quot;:&quot;&quot;,&quot;isDefault&quot;:true,&quot;previewImages&quot;:[&quot;https://cpp.appsdowonders.com/assets/SlideTitle-midnight.png&quot;,&quot;https://cpp.appsdowonders.com/assets/SlideTextbox1-midnight.png&quot;,&quot;https://cpp.appsdowonders.com/assets/SlideTextbox3-midnight.png&quot;,&quot;https://cpp.appsdowonders.com/assets/SlideTable-midnight.png&quot;,&quot;https://cpp.appsdowonders.com/assets/SlideTimeline-midnight.png&quot;],&quot;index&quot;:0}"/>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794205b-8bbd-4640-8f3e-70b875bac159">
      <Terms xmlns="http://schemas.microsoft.com/office/infopath/2007/PartnerControls"/>
    </lcf76f155ced4ddcb4097134ff3c332f>
    <TaxCatchAll xmlns="1f7150d1-b2f5-4cca-8c79-3d176b73d9cd" xsi:nil="true"/>
    <Stockaudiofootages xmlns="7794205b-8bbd-4640-8f3e-70b875bac15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DD2F8736390DD4C824D3888A66992CE" ma:contentTypeVersion="20" ma:contentTypeDescription="Create a new document." ma:contentTypeScope="" ma:versionID="f70d4cf91333e931857dff3e3660ad9f">
  <xsd:schema xmlns:xsd="http://www.w3.org/2001/XMLSchema" xmlns:xs="http://www.w3.org/2001/XMLSchema" xmlns:p="http://schemas.microsoft.com/office/2006/metadata/properties" xmlns:ns2="7794205b-8bbd-4640-8f3e-70b875bac159" xmlns:ns3="1f7150d1-b2f5-4cca-8c79-3d176b73d9cd" targetNamespace="http://schemas.microsoft.com/office/2006/metadata/properties" ma:root="true" ma:fieldsID="4e7cae68381eae691675190f8709e093" ns2:_="" ns3:_="">
    <xsd:import namespace="7794205b-8bbd-4640-8f3e-70b875bac159"/>
    <xsd:import namespace="1f7150d1-b2f5-4cca-8c79-3d176b73d9c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Stockaudiofootage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4205b-8bbd-4640-8f3e-70b875bac1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Stockaudiofootages" ma:index="20" nillable="true" ma:displayName="Stock audio footages" ma:description="Stock audio footages" ma:format="Dropdown" ma:internalName="Stockaudiofootages">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f768e6d4-203f-4bb8-a1ac-69dc3abacef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7150d1-b2f5-4cca-8c79-3d176b73d9c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d22d752a-3d71-4779-a84d-5e73e28a2b7a}" ma:internalName="TaxCatchAll" ma:showField="CatchAllData" ma:web="1f7150d1-b2f5-4cca-8c79-3d176b73d9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96365F-8646-44E5-9415-FB04E73FC799}">
  <ds:schemaRefs>
    <ds:schemaRef ds:uri="http://schemas.microsoft.com/sharepoint/v3/contenttype/forms"/>
  </ds:schemaRefs>
</ds:datastoreItem>
</file>

<file path=customXml/itemProps2.xml><?xml version="1.0" encoding="utf-8"?>
<ds:datastoreItem xmlns:ds="http://schemas.openxmlformats.org/officeDocument/2006/customXml" ds:itemID="{E71BABFC-3F34-4613-A5E5-88F9A56F3D9B}">
  <ds:schemaRefs>
    <ds:schemaRef ds:uri="http://schemas.openxmlformats.org/package/2006/metadata/core-properties"/>
    <ds:schemaRef ds:uri="http://schemas.microsoft.com/office/2006/documentManagement/types"/>
    <ds:schemaRef ds:uri="aa331db8-25a6-40b1-b044-7e1c3e5411c5"/>
    <ds:schemaRef ds:uri="http://purl.org/dc/elements/1.1/"/>
    <ds:schemaRef ds:uri="http://purl.org/dc/dcmitype/"/>
    <ds:schemaRef ds:uri="http://www.w3.org/XML/1998/namespace"/>
    <ds:schemaRef ds:uri="http://schemas.microsoft.com/office/infopath/2007/PartnerControls"/>
    <ds:schemaRef ds:uri="http://schemas.microsoft.com/office/2006/metadata/properties"/>
    <ds:schemaRef ds:uri="http://purl.org/dc/terms/"/>
    <ds:schemaRef ds:uri="7794205b-8bbd-4640-8f3e-70b875bac159"/>
    <ds:schemaRef ds:uri="1f7150d1-b2f5-4cca-8c79-3d176b73d9cd"/>
  </ds:schemaRefs>
</ds:datastoreItem>
</file>

<file path=customXml/itemProps3.xml><?xml version="1.0" encoding="utf-8"?>
<ds:datastoreItem xmlns:ds="http://schemas.openxmlformats.org/officeDocument/2006/customXml" ds:itemID="{2043E4E9-0665-4944-A2A3-6F9C64E4C4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4205b-8bbd-4640-8f3e-70b875bac159"/>
    <ds:schemaRef ds:uri="1f7150d1-b2f5-4cca-8c79-3d176b73d9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168ff1a-c7eb-4fd5-9cbf-e2c5782ddb9d}" enabled="0" method="" siteId="{2168ff1a-c7eb-4fd5-9cbf-e2c5782ddb9d}" removed="1"/>
  <clbl:label id="{b3d8f97d-42b3-4786-85a7-76d3fabfdc72}" enabled="1" method="Privileged" siteId="{4f7df0de-ebd2-411f-9199-a9e7f7f47151}" removed="0"/>
</clbl:labelList>
</file>

<file path=docProps/app.xml><?xml version="1.0" encoding="utf-8"?>
<Properties xmlns="http://schemas.openxmlformats.org/officeDocument/2006/extended-properties" xmlns:vt="http://schemas.openxmlformats.org/officeDocument/2006/docPropsVTypes">
  <Template/>
  <TotalTime>1681</TotalTime>
  <Words>3265</Words>
  <Application>Microsoft Macintosh PowerPoint</Application>
  <PresentationFormat>Widescreen</PresentationFormat>
  <Paragraphs>350</Paragraphs>
  <Slides>16</Slides>
  <Notes>0</Notes>
  <HiddenSlides>0</HiddenSlides>
  <MMClips>0</MMClips>
  <ScaleCrop>false</ScaleCrop>
  <HeadingPairs>
    <vt:vector size="6" baseType="variant">
      <vt:variant>
        <vt:lpstr>Fonts Used</vt:lpstr>
      </vt:variant>
      <vt:variant>
        <vt:i4>7</vt:i4>
      </vt:variant>
      <vt:variant>
        <vt:lpstr>Theme</vt:lpstr>
      </vt:variant>
      <vt:variant>
        <vt:i4>10</vt:i4>
      </vt:variant>
      <vt:variant>
        <vt:lpstr>Slide Titles</vt:lpstr>
      </vt:variant>
      <vt:variant>
        <vt:i4>16</vt:i4>
      </vt:variant>
    </vt:vector>
  </HeadingPairs>
  <TitlesOfParts>
    <vt:vector size="33" baseType="lpstr">
      <vt:lpstr>Inter Light  BETA</vt:lpstr>
      <vt:lpstr>Arial</vt:lpstr>
      <vt:lpstr>Poppins SemiBold</vt:lpstr>
      <vt:lpstr>Poppins</vt:lpstr>
      <vt:lpstr>Inter</vt:lpstr>
      <vt:lpstr>Calibri</vt:lpstr>
      <vt:lpstr>Poppins Medium</vt:lpstr>
      <vt:lpstr>Head title</vt:lpstr>
      <vt:lpstr>Intro / agenda</vt:lpstr>
      <vt:lpstr>Chapter titles</vt:lpstr>
      <vt:lpstr>Text slides</vt:lpstr>
      <vt:lpstr>Tables</vt:lpstr>
      <vt:lpstr>Checklists</vt:lpstr>
      <vt:lpstr>Quotes</vt:lpstr>
      <vt:lpstr>Process / timeline</vt:lpstr>
      <vt:lpstr>Big texts / statements</vt:lpstr>
      <vt:lpstr>End slides</vt:lpstr>
      <vt:lpstr>CPR: Creatives on LinkedIn and Meta</vt:lpstr>
      <vt:lpstr>The short version</vt:lpstr>
      <vt:lpstr>Agenda</vt:lpstr>
      <vt:lpstr>LinkedIn since the last CPR</vt:lpstr>
      <vt:lpstr>What happened to September's actions</vt:lpstr>
      <vt:lpstr>The sign-up creative: one ad, 16 of 17 sign-ups</vt:lpstr>
      <vt:lpstr>Seven sister variants that never got a chance</vt:lpstr>
      <vt:lpstr>New this period: the BOFU G2-quote GIFs</vt:lpstr>
      <vt:lpstr>Traffic and reach creatives that worked</vt:lpstr>
      <vt:lpstr>Traffic and demo creatives that did not</vt:lpstr>
      <vt:lpstr>Format scorecard</vt:lpstr>
      <vt:lpstr>Meta since the last CPR</vt:lpstr>
      <vt:lpstr>Meta creatives that worked</vt:lpstr>
      <vt:lpstr>Meta creatives that did not (yet)</vt:lpstr>
      <vt:lpstr>What we do next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Thorbjörn Olsson</dc:creator>
  <cp:lastModifiedBy>Nicholas Muradov</cp:lastModifiedBy>
  <cp:revision>7</cp:revision>
  <dcterms:created xsi:type="dcterms:W3CDTF">2026-03-03T19:30:32Z</dcterms:created>
  <dcterms:modified xsi:type="dcterms:W3CDTF">2026-10-05T12:40:25Z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3d8f97d-42b3-4786-85a7-76d3fabfdc72_Enabled">
    <vt:lpwstr>true</vt:lpwstr>
  </property>
  <property fmtid="{D5CDD505-2E9C-101B-9397-08002B2CF9AE}" pid="3" name="MSIP_Label_b3d8f97d-42b3-4786-85a7-76d3fabfdc72_SetDate">
    <vt:lpwstr>2024-03-22T08:03:35Z</vt:lpwstr>
  </property>
  <property fmtid="{D5CDD505-2E9C-101B-9397-08002B2CF9AE}" pid="4" name="MSIP_Label_b3d8f97d-42b3-4786-85a7-76d3fabfdc72_Method">
    <vt:lpwstr>Privileged</vt:lpwstr>
  </property>
  <property fmtid="{D5CDD505-2E9C-101B-9397-08002B2CF9AE}" pid="5" name="MSIP_Label_b3d8f97d-42b3-4786-85a7-76d3fabfdc72_Name">
    <vt:lpwstr>Internal</vt:lpwstr>
  </property>
  <property fmtid="{D5CDD505-2E9C-101B-9397-08002B2CF9AE}" pid="6" name="MSIP_Label_b3d8f97d-42b3-4786-85a7-76d3fabfdc72_SiteId">
    <vt:lpwstr>4f7df0de-ebd2-411f-9199-a9e7f7f47151</vt:lpwstr>
  </property>
  <property fmtid="{D5CDD505-2E9C-101B-9397-08002B2CF9AE}" pid="7" name="MSIP_Label_b3d8f97d-42b3-4786-85a7-76d3fabfdc72_ActionId">
    <vt:lpwstr>4277fc8e-5c02-402f-b9de-4cf07069d7a5</vt:lpwstr>
  </property>
  <property fmtid="{D5CDD505-2E9C-101B-9397-08002B2CF9AE}" pid="8" name="MSIP_Label_b3d8f97d-42b3-4786-85a7-76d3fabfdc72_ContentBits">
    <vt:lpwstr>3</vt:lpwstr>
  </property>
  <property fmtid="{D5CDD505-2E9C-101B-9397-08002B2CF9AE}" pid="9" name="ClassificationContentMarkingFooterLocations">
    <vt:lpwstr>Template:7</vt:lpwstr>
  </property>
  <property fmtid="{D5CDD505-2E9C-101B-9397-08002B2CF9AE}" pid="10" name="ClassificationContentMarkingFooterText">
    <vt:lpwstr>INTERNAL - should not be released to the public or unauthorised third parties.</vt:lpwstr>
  </property>
  <property fmtid="{D5CDD505-2E9C-101B-9397-08002B2CF9AE}" pid="11" name="ClassificationContentMarkingHeaderLocations">
    <vt:lpwstr>Template:6</vt:lpwstr>
  </property>
  <property fmtid="{D5CDD505-2E9C-101B-9397-08002B2CF9AE}" pid="12" name="ClassificationContentMarkingHeaderText">
    <vt:lpwstr>INTERNAL - should not be released to the public or unauthorised third parties.</vt:lpwstr>
  </property>
  <property fmtid="{D5CDD505-2E9C-101B-9397-08002B2CF9AE}" pid="13" name="ContentTypeId">
    <vt:lpwstr>0x0101008DD2F8736390DD4C824D3888A66992CE</vt:lpwstr>
  </property>
  <property fmtid="{D5CDD505-2E9C-101B-9397-08002B2CF9AE}" pid="14" name="MediaServiceImageTags">
    <vt:lpwstr/>
  </property>
</Properties>
</file>